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6" r:id="rId24"/>
    <p:sldId id="287" r:id="rId25"/>
    <p:sldId id="264" r:id="rId26"/>
    <p:sldId id="265" r:id="rId27"/>
    <p:sldId id="266" r:id="rId2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20FE55-65D1-2E3D-73F6-50AF383AA39D}" v="128" dt="2025-09-09T19:47:34.8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Daniels" userId="S::rkd43@cam.ac.uk::aaa4fbe9-f474-4140-b10b-5257398ac308" providerId="AD" clId="Web-{FAC29B41-044D-2FA4-13BF-66409D81CA4A}"/>
    <pc:docChg chg="addSld delSld modSld">
      <pc:chgData name="Ryan Daniels" userId="S::rkd43@cam.ac.uk::aaa4fbe9-f474-4140-b10b-5257398ac308" providerId="AD" clId="Web-{FAC29B41-044D-2FA4-13BF-66409D81CA4A}" dt="2025-08-01T14:03:21.167" v="389" actId="20577"/>
      <pc:docMkLst>
        <pc:docMk/>
      </pc:docMkLst>
      <pc:sldChg chg="del">
        <pc:chgData name="Ryan Daniels" userId="S::rkd43@cam.ac.uk::aaa4fbe9-f474-4140-b10b-5257398ac308" providerId="AD" clId="Web-{FAC29B41-044D-2FA4-13BF-66409D81CA4A}" dt="2025-08-01T13:39:57.161" v="237"/>
        <pc:sldMkLst>
          <pc:docMk/>
          <pc:sldMk cId="86074783" sldId="259"/>
        </pc:sldMkLst>
      </pc:sldChg>
      <pc:sldChg chg="modSp addAnim">
        <pc:chgData name="Ryan Daniels" userId="S::rkd43@cam.ac.uk::aaa4fbe9-f474-4140-b10b-5257398ac308" providerId="AD" clId="Web-{FAC29B41-044D-2FA4-13BF-66409D81CA4A}" dt="2025-08-01T13:38:48.519" v="236"/>
        <pc:sldMkLst>
          <pc:docMk/>
          <pc:sldMk cId="836712902" sldId="284"/>
        </pc:sldMkLst>
      </pc:sldChg>
      <pc:sldChg chg="modSp new addAnim">
        <pc:chgData name="Ryan Daniels" userId="S::rkd43@cam.ac.uk::aaa4fbe9-f474-4140-b10b-5257398ac308" providerId="AD" clId="Web-{FAC29B41-044D-2FA4-13BF-66409D81CA4A}" dt="2025-08-01T14:02:06.211" v="357" actId="20577"/>
        <pc:sldMkLst>
          <pc:docMk/>
          <pc:sldMk cId="4267722948" sldId="285"/>
        </pc:sldMkLst>
      </pc:sldChg>
      <pc:sldChg chg="modSp new">
        <pc:chgData name="Ryan Daniels" userId="S::rkd43@cam.ac.uk::aaa4fbe9-f474-4140-b10b-5257398ac308" providerId="AD" clId="Web-{FAC29B41-044D-2FA4-13BF-66409D81CA4A}" dt="2025-08-01T14:03:21.167" v="389" actId="20577"/>
        <pc:sldMkLst>
          <pc:docMk/>
          <pc:sldMk cId="2683247511" sldId="286"/>
        </pc:sldMkLst>
      </pc:sldChg>
    </pc:docChg>
  </pc:docChgLst>
  <pc:docChgLst>
    <pc:chgData name="Ryan Daniels" userId="S::rkd43@cam.ac.uk::aaa4fbe9-f474-4140-b10b-5257398ac308" providerId="AD" clId="Web-{76D9F437-8C42-B831-59F6-6CF453251167}"/>
    <pc:docChg chg="modSld">
      <pc:chgData name="Ryan Daniels" userId="S::rkd43@cam.ac.uk::aaa4fbe9-f474-4140-b10b-5257398ac308" providerId="AD" clId="Web-{76D9F437-8C42-B831-59F6-6CF453251167}" dt="2025-07-29T08:45:36.158" v="5" actId="20577"/>
      <pc:docMkLst>
        <pc:docMk/>
      </pc:docMkLst>
      <pc:sldChg chg="modSp">
        <pc:chgData name="Ryan Daniels" userId="S::rkd43@cam.ac.uk::aaa4fbe9-f474-4140-b10b-5257398ac308" providerId="AD" clId="Web-{76D9F437-8C42-B831-59F6-6CF453251167}" dt="2025-07-29T08:45:36.158" v="5" actId="20577"/>
        <pc:sldMkLst>
          <pc:docMk/>
          <pc:sldMk cId="109857222" sldId="256"/>
        </pc:sldMkLst>
      </pc:sldChg>
    </pc:docChg>
  </pc:docChgLst>
  <pc:docChgLst>
    <pc:chgData name="Ryan Daniels" userId="S::rkd43@cam.ac.uk::aaa4fbe9-f474-4140-b10b-5257398ac308" providerId="AD" clId="Web-{7EEE46AD-8C6F-D469-15B5-EF6A0E9A1835}"/>
    <pc:docChg chg="modSld">
      <pc:chgData name="Ryan Daniels" userId="S::rkd43@cam.ac.uk::aaa4fbe9-f474-4140-b10b-5257398ac308" providerId="AD" clId="Web-{7EEE46AD-8C6F-D469-15B5-EF6A0E9A1835}" dt="2025-09-05T12:54:42.735" v="2"/>
      <pc:docMkLst>
        <pc:docMk/>
      </pc:docMkLst>
      <pc:sldChg chg="modSp">
        <pc:chgData name="Ryan Daniels" userId="S::rkd43@cam.ac.uk::aaa4fbe9-f474-4140-b10b-5257398ac308" providerId="AD" clId="Web-{7EEE46AD-8C6F-D469-15B5-EF6A0E9A1835}" dt="2025-09-05T12:54:42.735" v="2"/>
        <pc:sldMkLst>
          <pc:docMk/>
          <pc:sldMk cId="109857222" sldId="256"/>
        </pc:sldMkLst>
        <pc:spChg chg="mod">
          <ac:chgData name="Ryan Daniels" userId="S::rkd43@cam.ac.uk::aaa4fbe9-f474-4140-b10b-5257398ac308" providerId="AD" clId="Web-{7EEE46AD-8C6F-D469-15B5-EF6A0E9A1835}" dt="2025-09-05T12:54:42.688" v="0"/>
          <ac:spMkLst>
            <pc:docMk/>
            <pc:sldMk cId="109857222" sldId="256"/>
            <ac:spMk id="31" creationId="{C21CB81B-840D-ED4E-DF15-D302248C1FB2}"/>
          </ac:spMkLst>
        </pc:spChg>
        <pc:spChg chg="mod">
          <ac:chgData name="Ryan Daniels" userId="S::rkd43@cam.ac.uk::aaa4fbe9-f474-4140-b10b-5257398ac308" providerId="AD" clId="Web-{7EEE46AD-8C6F-D469-15B5-EF6A0E9A1835}" dt="2025-09-05T12:54:42.688" v="1"/>
          <ac:spMkLst>
            <pc:docMk/>
            <pc:sldMk cId="109857222" sldId="256"/>
            <ac:spMk id="36" creationId="{FED7BF59-DE51-30E0-FC68-64D6D83590FA}"/>
          </ac:spMkLst>
        </pc:spChg>
        <pc:spChg chg="mod">
          <ac:chgData name="Ryan Daniels" userId="S::rkd43@cam.ac.uk::aaa4fbe9-f474-4140-b10b-5257398ac308" providerId="AD" clId="Web-{7EEE46AD-8C6F-D469-15B5-EF6A0E9A1835}" dt="2025-09-05T12:54:42.735" v="2"/>
          <ac:spMkLst>
            <pc:docMk/>
            <pc:sldMk cId="109857222" sldId="256"/>
            <ac:spMk id="40" creationId="{718A2B7E-3A80-360E-83EF-2F6EA0A422D5}"/>
          </ac:spMkLst>
        </pc:spChg>
      </pc:sldChg>
    </pc:docChg>
  </pc:docChgLst>
  <pc:docChgLst>
    <pc:chgData name="Ryan Daniels" userId="S::rkd43@cam.ac.uk::aaa4fbe9-f474-4140-b10b-5257398ac308" providerId="AD" clId="Web-{A320FE55-65D1-2E3D-73F6-50AF383AA39D}"/>
    <pc:docChg chg="addSld modSld">
      <pc:chgData name="Ryan Daniels" userId="S::rkd43@cam.ac.uk::aaa4fbe9-f474-4140-b10b-5257398ac308" providerId="AD" clId="Web-{A320FE55-65D1-2E3D-73F6-50AF383AA39D}" dt="2025-09-09T19:47:30.294" v="127" actId="20577"/>
      <pc:docMkLst>
        <pc:docMk/>
      </pc:docMkLst>
      <pc:sldChg chg="modSp">
        <pc:chgData name="Ryan Daniels" userId="S::rkd43@cam.ac.uk::aaa4fbe9-f474-4140-b10b-5257398ac308" providerId="AD" clId="Web-{A320FE55-65D1-2E3D-73F6-50AF383AA39D}" dt="2025-09-09T19:43:49.055" v="102" actId="20577"/>
        <pc:sldMkLst>
          <pc:docMk/>
          <pc:sldMk cId="4267722948" sldId="285"/>
        </pc:sldMkLst>
        <pc:spChg chg="mod">
          <ac:chgData name="Ryan Daniels" userId="S::rkd43@cam.ac.uk::aaa4fbe9-f474-4140-b10b-5257398ac308" providerId="AD" clId="Web-{A320FE55-65D1-2E3D-73F6-50AF383AA39D}" dt="2025-09-09T19:43:49.055" v="102" actId="20577"/>
          <ac:spMkLst>
            <pc:docMk/>
            <pc:sldMk cId="4267722948" sldId="285"/>
            <ac:spMk id="3" creationId="{6968E219-FEC3-A8AB-CD9E-B9D14BC49BD1}"/>
          </ac:spMkLst>
        </pc:spChg>
      </pc:sldChg>
      <pc:sldChg chg="modSp">
        <pc:chgData name="Ryan Daniels" userId="S::rkd43@cam.ac.uk::aaa4fbe9-f474-4140-b10b-5257398ac308" providerId="AD" clId="Web-{A320FE55-65D1-2E3D-73F6-50AF383AA39D}" dt="2025-09-09T19:47:30.294" v="127" actId="20577"/>
        <pc:sldMkLst>
          <pc:docMk/>
          <pc:sldMk cId="2683247511" sldId="286"/>
        </pc:sldMkLst>
        <pc:spChg chg="mod">
          <ac:chgData name="Ryan Daniels" userId="S::rkd43@cam.ac.uk::aaa4fbe9-f474-4140-b10b-5257398ac308" providerId="AD" clId="Web-{A320FE55-65D1-2E3D-73F6-50AF383AA39D}" dt="2025-09-09T19:31:33.351" v="17" actId="20577"/>
          <ac:spMkLst>
            <pc:docMk/>
            <pc:sldMk cId="2683247511" sldId="286"/>
            <ac:spMk id="2" creationId="{874FF8B1-875F-ED0F-7654-4D298333FBC3}"/>
          </ac:spMkLst>
        </pc:spChg>
        <pc:spChg chg="mod">
          <ac:chgData name="Ryan Daniels" userId="S::rkd43@cam.ac.uk::aaa4fbe9-f474-4140-b10b-5257398ac308" providerId="AD" clId="Web-{A320FE55-65D1-2E3D-73F6-50AF383AA39D}" dt="2025-09-09T19:47:30.294" v="127" actId="20577"/>
          <ac:spMkLst>
            <pc:docMk/>
            <pc:sldMk cId="2683247511" sldId="286"/>
            <ac:spMk id="3" creationId="{584140AD-0DAB-330E-800A-A7A141EE1DE6}"/>
          </ac:spMkLst>
        </pc:spChg>
      </pc:sldChg>
      <pc:sldChg chg="addSp delSp modSp new mod setBg">
        <pc:chgData name="Ryan Daniels" userId="S::rkd43@cam.ac.uk::aaa4fbe9-f474-4140-b10b-5257398ac308" providerId="AD" clId="Web-{A320FE55-65D1-2E3D-73F6-50AF383AA39D}" dt="2025-09-09T19:47:10.044" v="125" actId="1076"/>
        <pc:sldMkLst>
          <pc:docMk/>
          <pc:sldMk cId="3850214496" sldId="287"/>
        </pc:sldMkLst>
        <pc:spChg chg="mod">
          <ac:chgData name="Ryan Daniels" userId="S::rkd43@cam.ac.uk::aaa4fbe9-f474-4140-b10b-5257398ac308" providerId="AD" clId="Web-{A320FE55-65D1-2E3D-73F6-50AF383AA39D}" dt="2025-09-09T19:46:49.982" v="123"/>
          <ac:spMkLst>
            <pc:docMk/>
            <pc:sldMk cId="3850214496" sldId="287"/>
            <ac:spMk id="2" creationId="{F6DECD85-D113-8F83-D065-59F46DD1DBC8}"/>
          </ac:spMkLst>
        </pc:spChg>
        <pc:spChg chg="del">
          <ac:chgData name="Ryan Daniels" userId="S::rkd43@cam.ac.uk::aaa4fbe9-f474-4140-b10b-5257398ac308" providerId="AD" clId="Web-{A320FE55-65D1-2E3D-73F6-50AF383AA39D}" dt="2025-09-09T19:45:36.088" v="104"/>
          <ac:spMkLst>
            <pc:docMk/>
            <pc:sldMk cId="3850214496" sldId="287"/>
            <ac:spMk id="3" creationId="{E9AE5ED0-1FC7-FCCA-9B28-D362C7DD4C3F}"/>
          </ac:spMkLst>
        </pc:spChg>
        <pc:spChg chg="add">
          <ac:chgData name="Ryan Daniels" userId="S::rkd43@cam.ac.uk::aaa4fbe9-f474-4140-b10b-5257398ac308" providerId="AD" clId="Web-{A320FE55-65D1-2E3D-73F6-50AF383AA39D}" dt="2025-09-09T19:46:49.982" v="123"/>
          <ac:spMkLst>
            <pc:docMk/>
            <pc:sldMk cId="3850214496" sldId="287"/>
            <ac:spMk id="9" creationId="{B7BD7FCF-A254-4A97-A15C-319B67622677}"/>
          </ac:spMkLst>
        </pc:spChg>
        <pc:spChg chg="add">
          <ac:chgData name="Ryan Daniels" userId="S::rkd43@cam.ac.uk::aaa4fbe9-f474-4140-b10b-5257398ac308" providerId="AD" clId="Web-{A320FE55-65D1-2E3D-73F6-50AF383AA39D}" dt="2025-09-09T19:46:49.982" v="123"/>
          <ac:spMkLst>
            <pc:docMk/>
            <pc:sldMk cId="3850214496" sldId="287"/>
            <ac:spMk id="11" creationId="{52FFAF72-6204-4676-9C6F-9A4CC4D91805}"/>
          </ac:spMkLst>
        </pc:spChg>
        <pc:picChg chg="add mod">
          <ac:chgData name="Ryan Daniels" userId="S::rkd43@cam.ac.uk::aaa4fbe9-f474-4140-b10b-5257398ac308" providerId="AD" clId="Web-{A320FE55-65D1-2E3D-73F6-50AF383AA39D}" dt="2025-09-09T19:47:10.044" v="125" actId="1076"/>
          <ac:picMkLst>
            <pc:docMk/>
            <pc:sldMk cId="3850214496" sldId="287"/>
            <ac:picMk id="4" creationId="{86ABA59D-AC73-D3B6-0BC8-03C372592D01}"/>
          </ac:picMkLst>
        </pc:picChg>
      </pc:sldChg>
    </pc:docChg>
  </pc:docChgLst>
  <pc:docChgLst>
    <pc:chgData name="Ryan Daniels" userId="S::rkd43@cam.ac.uk::aaa4fbe9-f474-4140-b10b-5257398ac308" providerId="AD" clId="Web-{6240F485-9488-ED04-6528-DEFC227F1B64}"/>
    <pc:docChg chg="addSld delSld modSld sldOrd">
      <pc:chgData name="Ryan Daniels" userId="S::rkd43@cam.ac.uk::aaa4fbe9-f474-4140-b10b-5257398ac308" providerId="AD" clId="Web-{6240F485-9488-ED04-6528-DEFC227F1B64}" dt="2025-08-01T13:28:09.365" v="2109"/>
      <pc:docMkLst>
        <pc:docMk/>
      </pc:docMkLst>
      <pc:sldChg chg="addSp delSp modSp">
        <pc:chgData name="Ryan Daniels" userId="S::rkd43@cam.ac.uk::aaa4fbe9-f474-4140-b10b-5257398ac308" providerId="AD" clId="Web-{6240F485-9488-ED04-6528-DEFC227F1B64}" dt="2025-07-31T08:38:35.411" v="257" actId="20577"/>
        <pc:sldMkLst>
          <pc:docMk/>
          <pc:sldMk cId="109857222" sldId="256"/>
        </pc:sldMkLst>
      </pc:sldChg>
      <pc:sldChg chg="new del">
        <pc:chgData name="Ryan Daniels" userId="S::rkd43@cam.ac.uk::aaa4fbe9-f474-4140-b10b-5257398ac308" providerId="AD" clId="Web-{6240F485-9488-ED04-6528-DEFC227F1B64}" dt="2025-07-30T09:10:13.251" v="44"/>
        <pc:sldMkLst>
          <pc:docMk/>
          <pc:sldMk cId="3290971478" sldId="257"/>
        </pc:sldMkLst>
      </pc:sldChg>
      <pc:sldChg chg="add del">
        <pc:chgData name="Ryan Daniels" userId="S::rkd43@cam.ac.uk::aaa4fbe9-f474-4140-b10b-5257398ac308" providerId="AD" clId="Web-{6240F485-9488-ED04-6528-DEFC227F1B64}" dt="2025-07-30T09:10:09.251" v="39"/>
        <pc:sldMkLst>
          <pc:docMk/>
          <pc:sldMk cId="1845929933" sldId="258"/>
        </pc:sldMkLst>
      </pc:sldChg>
      <pc:sldChg chg="addSp add del ord">
        <pc:chgData name="Ryan Daniels" userId="S::rkd43@cam.ac.uk::aaa4fbe9-f474-4140-b10b-5257398ac308" providerId="AD" clId="Web-{6240F485-9488-ED04-6528-DEFC227F1B64}" dt="2025-07-31T13:34:27.276" v="756"/>
        <pc:sldMkLst>
          <pc:docMk/>
          <pc:sldMk cId="86074783" sldId="259"/>
        </pc:sldMkLst>
      </pc:sldChg>
      <pc:sldChg chg="add del">
        <pc:chgData name="Ryan Daniels" userId="S::rkd43@cam.ac.uk::aaa4fbe9-f474-4140-b10b-5257398ac308" providerId="AD" clId="Web-{6240F485-9488-ED04-6528-DEFC227F1B64}" dt="2025-07-30T09:12:57.894" v="102"/>
        <pc:sldMkLst>
          <pc:docMk/>
          <pc:sldMk cId="2560365162" sldId="260"/>
        </pc:sldMkLst>
      </pc:sldChg>
      <pc:sldChg chg="add del">
        <pc:chgData name="Ryan Daniels" userId="S::rkd43@cam.ac.uk::aaa4fbe9-f474-4140-b10b-5257398ac308" providerId="AD" clId="Web-{6240F485-9488-ED04-6528-DEFC227F1B64}" dt="2025-07-30T09:13:00.847" v="103"/>
        <pc:sldMkLst>
          <pc:docMk/>
          <pc:sldMk cId="3314331022" sldId="261"/>
        </pc:sldMkLst>
      </pc:sldChg>
      <pc:sldChg chg="delSp add del">
        <pc:chgData name="Ryan Daniels" userId="S::rkd43@cam.ac.uk::aaa4fbe9-f474-4140-b10b-5257398ac308" providerId="AD" clId="Web-{6240F485-9488-ED04-6528-DEFC227F1B64}" dt="2025-07-31T13:34:46.573" v="757"/>
        <pc:sldMkLst>
          <pc:docMk/>
          <pc:sldMk cId="661156352" sldId="262"/>
        </pc:sldMkLst>
      </pc:sldChg>
      <pc:sldChg chg="modSp new">
        <pc:chgData name="Ryan Daniels" userId="S::rkd43@cam.ac.uk::aaa4fbe9-f474-4140-b10b-5257398ac308" providerId="AD" clId="Web-{6240F485-9488-ED04-6528-DEFC227F1B64}" dt="2025-07-30T09:12:14.394" v="87" actId="20577"/>
        <pc:sldMkLst>
          <pc:docMk/>
          <pc:sldMk cId="1559672287" sldId="263"/>
        </pc:sldMkLst>
      </pc:sldChg>
      <pc:sldChg chg="addSp delSp modSp new addAnim modAnim">
        <pc:chgData name="Ryan Daniels" userId="S::rkd43@cam.ac.uk::aaa4fbe9-f474-4140-b10b-5257398ac308" providerId="AD" clId="Web-{6240F485-9488-ED04-6528-DEFC227F1B64}" dt="2025-08-01T11:39:19.330" v="1269"/>
        <pc:sldMkLst>
          <pc:docMk/>
          <pc:sldMk cId="1206741236" sldId="264"/>
        </pc:sldMkLst>
      </pc:sldChg>
      <pc:sldChg chg="addSp delSp modSp new">
        <pc:chgData name="Ryan Daniels" userId="S::rkd43@cam.ac.uk::aaa4fbe9-f474-4140-b10b-5257398ac308" providerId="AD" clId="Web-{6240F485-9488-ED04-6528-DEFC227F1B64}" dt="2025-07-30T12:39:19.961" v="121"/>
        <pc:sldMkLst>
          <pc:docMk/>
          <pc:sldMk cId="845386000" sldId="265"/>
        </pc:sldMkLst>
      </pc:sldChg>
      <pc:sldChg chg="addSp delSp modSp new">
        <pc:chgData name="Ryan Daniels" userId="S::rkd43@cam.ac.uk::aaa4fbe9-f474-4140-b10b-5257398ac308" providerId="AD" clId="Web-{6240F485-9488-ED04-6528-DEFC227F1B64}" dt="2025-07-30T12:39:41.603" v="128" actId="1076"/>
        <pc:sldMkLst>
          <pc:docMk/>
          <pc:sldMk cId="3864241592" sldId="266"/>
        </pc:sldMkLst>
      </pc:sldChg>
      <pc:sldChg chg="addSp delSp modSp new addAnim delAnim">
        <pc:chgData name="Ryan Daniels" userId="S::rkd43@cam.ac.uk::aaa4fbe9-f474-4140-b10b-5257398ac308" providerId="AD" clId="Web-{6240F485-9488-ED04-6528-DEFC227F1B64}" dt="2025-07-31T12:34:39.070" v="325"/>
        <pc:sldMkLst>
          <pc:docMk/>
          <pc:sldMk cId="4039127682" sldId="267"/>
        </pc:sldMkLst>
      </pc:sldChg>
      <pc:sldChg chg="modSp add replId delAnim">
        <pc:chgData name="Ryan Daniels" userId="S::rkd43@cam.ac.uk::aaa4fbe9-f474-4140-b10b-5257398ac308" providerId="AD" clId="Web-{6240F485-9488-ED04-6528-DEFC227F1B64}" dt="2025-07-31T12:58:28.963" v="558" actId="20577"/>
        <pc:sldMkLst>
          <pc:docMk/>
          <pc:sldMk cId="3835550582" sldId="268"/>
        </pc:sldMkLst>
      </pc:sldChg>
      <pc:sldChg chg="addSp delSp modSp new addAnim delAnim">
        <pc:chgData name="Ryan Daniels" userId="S::rkd43@cam.ac.uk::aaa4fbe9-f474-4140-b10b-5257398ac308" providerId="AD" clId="Web-{6240F485-9488-ED04-6528-DEFC227F1B64}" dt="2025-07-31T13:33:43.025" v="753"/>
        <pc:sldMkLst>
          <pc:docMk/>
          <pc:sldMk cId="2227336901" sldId="269"/>
        </pc:sldMkLst>
      </pc:sldChg>
      <pc:sldChg chg="addSp delSp modSp add mod replId setBg addAnim delAnim">
        <pc:chgData name="Ryan Daniels" userId="S::rkd43@cam.ac.uk::aaa4fbe9-f474-4140-b10b-5257398ac308" providerId="AD" clId="Web-{6240F485-9488-ED04-6528-DEFC227F1B64}" dt="2025-07-31T13:34:03.119" v="755"/>
        <pc:sldMkLst>
          <pc:docMk/>
          <pc:sldMk cId="3431769320" sldId="270"/>
        </pc:sldMkLst>
      </pc:sldChg>
      <pc:sldChg chg="new del">
        <pc:chgData name="Ryan Daniels" userId="S::rkd43@cam.ac.uk::aaa4fbe9-f474-4140-b10b-5257398ac308" providerId="AD" clId="Web-{6240F485-9488-ED04-6528-DEFC227F1B64}" dt="2025-07-31T12:53:43.726" v="523"/>
        <pc:sldMkLst>
          <pc:docMk/>
          <pc:sldMk cId="4125841600" sldId="270"/>
        </pc:sldMkLst>
      </pc:sldChg>
      <pc:sldChg chg="addSp delSp modSp add ord replId delAnim">
        <pc:chgData name="Ryan Daniels" userId="S::rkd43@cam.ac.uk::aaa4fbe9-f474-4140-b10b-5257398ac308" providerId="AD" clId="Web-{6240F485-9488-ED04-6528-DEFC227F1B64}" dt="2025-07-31T13:08:48.146" v="661"/>
        <pc:sldMkLst>
          <pc:docMk/>
          <pc:sldMk cId="3541439393" sldId="271"/>
        </pc:sldMkLst>
      </pc:sldChg>
      <pc:sldChg chg="addSp delSp modSp add replId delAnim">
        <pc:chgData name="Ryan Daniels" userId="S::rkd43@cam.ac.uk::aaa4fbe9-f474-4140-b10b-5257398ac308" providerId="AD" clId="Web-{6240F485-9488-ED04-6528-DEFC227F1B64}" dt="2025-07-31T13:08:51.100" v="662"/>
        <pc:sldMkLst>
          <pc:docMk/>
          <pc:sldMk cId="1005087890" sldId="272"/>
        </pc:sldMkLst>
      </pc:sldChg>
      <pc:sldChg chg="addSp delSp modSp add replId delAnim">
        <pc:chgData name="Ryan Daniels" userId="S::rkd43@cam.ac.uk::aaa4fbe9-f474-4140-b10b-5257398ac308" providerId="AD" clId="Web-{6240F485-9488-ED04-6528-DEFC227F1B64}" dt="2025-07-31T13:08:53.084" v="663"/>
        <pc:sldMkLst>
          <pc:docMk/>
          <pc:sldMk cId="2052701425" sldId="273"/>
        </pc:sldMkLst>
      </pc:sldChg>
      <pc:sldChg chg="add del replId">
        <pc:chgData name="Ryan Daniels" userId="S::rkd43@cam.ac.uk::aaa4fbe9-f474-4140-b10b-5257398ac308" providerId="AD" clId="Web-{6240F485-9488-ED04-6528-DEFC227F1B64}" dt="2025-07-31T13:03:43.174" v="603"/>
        <pc:sldMkLst>
          <pc:docMk/>
          <pc:sldMk cId="4224226999" sldId="273"/>
        </pc:sldMkLst>
      </pc:sldChg>
      <pc:sldChg chg="add replId">
        <pc:chgData name="Ryan Daniels" userId="S::rkd43@cam.ac.uk::aaa4fbe9-f474-4140-b10b-5257398ac308" providerId="AD" clId="Web-{6240F485-9488-ED04-6528-DEFC227F1B64}" dt="2025-07-31T13:08:58.662" v="664"/>
        <pc:sldMkLst>
          <pc:docMk/>
          <pc:sldMk cId="3408934986" sldId="274"/>
        </pc:sldMkLst>
      </pc:sldChg>
      <pc:sldChg chg="addSp delSp modSp add replId">
        <pc:chgData name="Ryan Daniels" userId="S::rkd43@cam.ac.uk::aaa4fbe9-f474-4140-b10b-5257398ac308" providerId="AD" clId="Web-{6240F485-9488-ED04-6528-DEFC227F1B64}" dt="2025-07-31T13:09:32.241" v="672" actId="1076"/>
        <pc:sldMkLst>
          <pc:docMk/>
          <pc:sldMk cId="166979885" sldId="275"/>
        </pc:sldMkLst>
      </pc:sldChg>
      <pc:sldChg chg="addSp delSp modSp add replId">
        <pc:chgData name="Ryan Daniels" userId="S::rkd43@cam.ac.uk::aaa4fbe9-f474-4140-b10b-5257398ac308" providerId="AD" clId="Web-{6240F485-9488-ED04-6528-DEFC227F1B64}" dt="2025-07-31T13:10:30.147" v="686" actId="1076"/>
        <pc:sldMkLst>
          <pc:docMk/>
          <pc:sldMk cId="2556339387" sldId="276"/>
        </pc:sldMkLst>
      </pc:sldChg>
      <pc:sldChg chg="addSp delSp modSp new addAnim delAnim">
        <pc:chgData name="Ryan Daniels" userId="S::rkd43@cam.ac.uk::aaa4fbe9-f474-4140-b10b-5257398ac308" providerId="AD" clId="Web-{6240F485-9488-ED04-6528-DEFC227F1B64}" dt="2025-07-31T13:29:55.421" v="749"/>
        <pc:sldMkLst>
          <pc:docMk/>
          <pc:sldMk cId="3122612633" sldId="277"/>
        </pc:sldMkLst>
      </pc:sldChg>
      <pc:sldChg chg="modSp new addAnim">
        <pc:chgData name="Ryan Daniels" userId="S::rkd43@cam.ac.uk::aaa4fbe9-f474-4140-b10b-5257398ac308" providerId="AD" clId="Web-{6240F485-9488-ED04-6528-DEFC227F1B64}" dt="2025-07-31T13:38:29.937" v="880"/>
        <pc:sldMkLst>
          <pc:docMk/>
          <pc:sldMk cId="887649213" sldId="278"/>
        </pc:sldMkLst>
      </pc:sldChg>
      <pc:sldChg chg="addSp delSp modSp new addAnim">
        <pc:chgData name="Ryan Daniels" userId="S::rkd43@cam.ac.uk::aaa4fbe9-f474-4140-b10b-5257398ac308" providerId="AD" clId="Web-{6240F485-9488-ED04-6528-DEFC227F1B64}" dt="2025-07-31T14:58:54.689" v="1264"/>
        <pc:sldMkLst>
          <pc:docMk/>
          <pc:sldMk cId="223125932" sldId="279"/>
        </pc:sldMkLst>
      </pc:sldChg>
      <pc:sldChg chg="addSp delSp modSp new ord">
        <pc:chgData name="Ryan Daniels" userId="S::rkd43@cam.ac.uk::aaa4fbe9-f474-4140-b10b-5257398ac308" providerId="AD" clId="Web-{6240F485-9488-ED04-6528-DEFC227F1B64}" dt="2025-07-31T14:59:11.846" v="1265"/>
        <pc:sldMkLst>
          <pc:docMk/>
          <pc:sldMk cId="368498556" sldId="280"/>
        </pc:sldMkLst>
      </pc:sldChg>
      <pc:sldChg chg="delSp modSp add replId addAnim delAnim">
        <pc:chgData name="Ryan Daniels" userId="S::rkd43@cam.ac.uk::aaa4fbe9-f474-4140-b10b-5257398ac308" providerId="AD" clId="Web-{6240F485-9488-ED04-6528-DEFC227F1B64}" dt="2025-07-31T14:51:45.306" v="1216"/>
        <pc:sldMkLst>
          <pc:docMk/>
          <pc:sldMk cId="4048166753" sldId="281"/>
        </pc:sldMkLst>
      </pc:sldChg>
      <pc:sldChg chg="add del replId">
        <pc:chgData name="Ryan Daniels" userId="S::rkd43@cam.ac.uk::aaa4fbe9-f474-4140-b10b-5257398ac308" providerId="AD" clId="Web-{6240F485-9488-ED04-6528-DEFC227F1B64}" dt="2025-07-31T14:52:15.041" v="1218"/>
        <pc:sldMkLst>
          <pc:docMk/>
          <pc:sldMk cId="98366283" sldId="282"/>
        </pc:sldMkLst>
      </pc:sldChg>
      <pc:sldChg chg="addSp delSp modSp add replId addAnim delAnim modAnim">
        <pc:chgData name="Ryan Daniels" userId="S::rkd43@cam.ac.uk::aaa4fbe9-f474-4140-b10b-5257398ac308" providerId="AD" clId="Web-{6240F485-9488-ED04-6528-DEFC227F1B64}" dt="2025-08-01T12:23:17.991" v="1714"/>
        <pc:sldMkLst>
          <pc:docMk/>
          <pc:sldMk cId="1677662867" sldId="282"/>
        </pc:sldMkLst>
      </pc:sldChg>
      <pc:sldChg chg="delSp modSp add replId addAnim delAnim">
        <pc:chgData name="Ryan Daniels" userId="S::rkd43@cam.ac.uk::aaa4fbe9-f474-4140-b10b-5257398ac308" providerId="AD" clId="Web-{6240F485-9488-ED04-6528-DEFC227F1B64}" dt="2025-08-01T12:25:06.627" v="1783"/>
        <pc:sldMkLst>
          <pc:docMk/>
          <pc:sldMk cId="3370471693" sldId="283"/>
        </pc:sldMkLst>
      </pc:sldChg>
      <pc:sldChg chg="addSp modSp new">
        <pc:chgData name="Ryan Daniels" userId="S::rkd43@cam.ac.uk::aaa4fbe9-f474-4140-b10b-5257398ac308" providerId="AD" clId="Web-{6240F485-9488-ED04-6528-DEFC227F1B64}" dt="2025-08-01T13:28:09.365" v="2109"/>
        <pc:sldMkLst>
          <pc:docMk/>
          <pc:sldMk cId="836712902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/>
              <a:t>Output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/>
              <a:t>...and pretraining</a:t>
            </a:r>
            <a:endParaRPr lang="en-US"/>
          </a:p>
        </p:txBody>
      </p:sp>
      <p:pic>
        <p:nvPicPr>
          <p:cNvPr id="24" name="Picture 23" descr="Generated image">
            <a:extLst>
              <a:ext uri="{FF2B5EF4-FFF2-40B4-BE49-F238E27FC236}">
                <a16:creationId xmlns:a16="http://schemas.microsoft.com/office/drawing/2014/main" id="{4E396994-1183-8EFC-B77B-FFB3085C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584" y="3549409"/>
            <a:ext cx="2018744" cy="3084347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9191282-9F83-B72C-662C-B7BDE1A1FA13}"/>
              </a:ext>
            </a:extLst>
          </p:cNvPr>
          <p:cNvCxnSpPr/>
          <p:nvPr/>
        </p:nvCxnSpPr>
        <p:spPr>
          <a:xfrm>
            <a:off x="8296135" y="4524350"/>
            <a:ext cx="201130" cy="434500"/>
          </a:xfrm>
          <a:prstGeom prst="curvedConnector3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4135A0F6-01C5-8781-1622-8517F9B25851}"/>
              </a:ext>
            </a:extLst>
          </p:cNvPr>
          <p:cNvCxnSpPr>
            <a:cxnSpLocks/>
          </p:cNvCxnSpPr>
          <p:nvPr/>
        </p:nvCxnSpPr>
        <p:spPr>
          <a:xfrm>
            <a:off x="8757408" y="4965486"/>
            <a:ext cx="220353" cy="455139"/>
          </a:xfrm>
          <a:prstGeom prst="curvedConnector3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631F9AEF-A4B9-AD41-D645-E6112C90670E}"/>
              </a:ext>
            </a:extLst>
          </p:cNvPr>
          <p:cNvCxnSpPr>
            <a:cxnSpLocks/>
          </p:cNvCxnSpPr>
          <p:nvPr/>
        </p:nvCxnSpPr>
        <p:spPr>
          <a:xfrm>
            <a:off x="9207219" y="5417079"/>
            <a:ext cx="360945" cy="8660"/>
          </a:xfrm>
          <a:prstGeom prst="curvedConnector3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666E5423-C6DB-43D0-96CF-089AF8382095}"/>
              </a:ext>
            </a:extLst>
          </p:cNvPr>
          <p:cNvSpPr/>
          <p:nvPr/>
        </p:nvSpPr>
        <p:spPr>
          <a:xfrm>
            <a:off x="7959541" y="6227026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0</a:t>
            </a:r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id="{E222AB3C-5B7F-6D58-8079-1A371AD7AB81}"/>
              </a:ext>
            </a:extLst>
          </p:cNvPr>
          <p:cNvSpPr txBox="1"/>
          <p:nvPr/>
        </p:nvSpPr>
        <p:spPr>
          <a:xfrm>
            <a:off x="10384897" y="4584259"/>
            <a:ext cx="1351719" cy="338554"/>
          </a:xfrm>
          <a:custGeom>
            <a:avLst/>
            <a:gdLst>
              <a:gd name="connsiteX0" fmla="*/ 0 w 1351719"/>
              <a:gd name="connsiteY0" fmla="*/ 0 h 338554"/>
              <a:gd name="connsiteX1" fmla="*/ 635308 w 1351719"/>
              <a:gd name="connsiteY1" fmla="*/ 0 h 338554"/>
              <a:gd name="connsiteX2" fmla="*/ 1351719 w 1351719"/>
              <a:gd name="connsiteY2" fmla="*/ 0 h 338554"/>
              <a:gd name="connsiteX3" fmla="*/ 1351719 w 1351719"/>
              <a:gd name="connsiteY3" fmla="*/ 338554 h 338554"/>
              <a:gd name="connsiteX4" fmla="*/ 648825 w 1351719"/>
              <a:gd name="connsiteY4" fmla="*/ 338554 h 338554"/>
              <a:gd name="connsiteX5" fmla="*/ 0 w 1351719"/>
              <a:gd name="connsiteY5" fmla="*/ 338554 h 338554"/>
              <a:gd name="connsiteX6" fmla="*/ 0 w 1351719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719" h="338554" fill="none" extrusionOk="0">
                <a:moveTo>
                  <a:pt x="0" y="0"/>
                </a:moveTo>
                <a:cubicBezTo>
                  <a:pt x="143396" y="-25832"/>
                  <a:pt x="453550" y="4788"/>
                  <a:pt x="635308" y="0"/>
                </a:cubicBezTo>
                <a:cubicBezTo>
                  <a:pt x="817066" y="-4788"/>
                  <a:pt x="1056608" y="-35665"/>
                  <a:pt x="1351719" y="0"/>
                </a:cubicBezTo>
                <a:cubicBezTo>
                  <a:pt x="1354532" y="77488"/>
                  <a:pt x="1351383" y="251748"/>
                  <a:pt x="1351719" y="338554"/>
                </a:cubicBezTo>
                <a:cubicBezTo>
                  <a:pt x="1126928" y="310424"/>
                  <a:pt x="985852" y="342082"/>
                  <a:pt x="648825" y="338554"/>
                </a:cubicBezTo>
                <a:cubicBezTo>
                  <a:pt x="311798" y="335026"/>
                  <a:pt x="265888" y="356446"/>
                  <a:pt x="0" y="338554"/>
                </a:cubicBezTo>
                <a:cubicBezTo>
                  <a:pt x="-4482" y="202414"/>
                  <a:pt x="1032" y="167563"/>
                  <a:pt x="0" y="0"/>
                </a:cubicBezTo>
                <a:close/>
              </a:path>
              <a:path w="1351719" h="338554" stroke="0" extrusionOk="0">
                <a:moveTo>
                  <a:pt x="0" y="0"/>
                </a:moveTo>
                <a:cubicBezTo>
                  <a:pt x="159753" y="-29741"/>
                  <a:pt x="436147" y="14046"/>
                  <a:pt x="648825" y="0"/>
                </a:cubicBezTo>
                <a:cubicBezTo>
                  <a:pt x="861503" y="-14046"/>
                  <a:pt x="1171552" y="-28184"/>
                  <a:pt x="1351719" y="0"/>
                </a:cubicBezTo>
                <a:cubicBezTo>
                  <a:pt x="1366704" y="126099"/>
                  <a:pt x="1367511" y="215826"/>
                  <a:pt x="1351719" y="338554"/>
                </a:cubicBezTo>
                <a:cubicBezTo>
                  <a:pt x="1031547" y="314607"/>
                  <a:pt x="1003531" y="318399"/>
                  <a:pt x="662342" y="338554"/>
                </a:cubicBezTo>
                <a:cubicBezTo>
                  <a:pt x="321153" y="358709"/>
                  <a:pt x="164641" y="358300"/>
                  <a:pt x="0" y="338554"/>
                </a:cubicBezTo>
                <a:cubicBezTo>
                  <a:pt x="5968" y="234824"/>
                  <a:pt x="-14161" y="13956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83741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/>
              <a:t>Tokenization</a:t>
            </a:r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F565E465-14D7-AC96-4BB8-C8E857DBA7A2}"/>
              </a:ext>
            </a:extLst>
          </p:cNvPr>
          <p:cNvSpPr txBox="1"/>
          <p:nvPr/>
        </p:nvSpPr>
        <p:spPr>
          <a:xfrm>
            <a:off x="10384896" y="5104070"/>
            <a:ext cx="1346605" cy="338554"/>
          </a:xfrm>
          <a:custGeom>
            <a:avLst/>
            <a:gdLst>
              <a:gd name="connsiteX0" fmla="*/ 0 w 1346605"/>
              <a:gd name="connsiteY0" fmla="*/ 0 h 338554"/>
              <a:gd name="connsiteX1" fmla="*/ 632904 w 1346605"/>
              <a:gd name="connsiteY1" fmla="*/ 0 h 338554"/>
              <a:gd name="connsiteX2" fmla="*/ 1346605 w 1346605"/>
              <a:gd name="connsiteY2" fmla="*/ 0 h 338554"/>
              <a:gd name="connsiteX3" fmla="*/ 1346605 w 1346605"/>
              <a:gd name="connsiteY3" fmla="*/ 338554 h 338554"/>
              <a:gd name="connsiteX4" fmla="*/ 646370 w 1346605"/>
              <a:gd name="connsiteY4" fmla="*/ 338554 h 338554"/>
              <a:gd name="connsiteX5" fmla="*/ 0 w 1346605"/>
              <a:gd name="connsiteY5" fmla="*/ 338554 h 338554"/>
              <a:gd name="connsiteX6" fmla="*/ 0 w 1346605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605" h="338554" fill="none" extrusionOk="0">
                <a:moveTo>
                  <a:pt x="0" y="0"/>
                </a:moveTo>
                <a:cubicBezTo>
                  <a:pt x="253654" y="29217"/>
                  <a:pt x="356173" y="4834"/>
                  <a:pt x="632904" y="0"/>
                </a:cubicBezTo>
                <a:cubicBezTo>
                  <a:pt x="909635" y="-4834"/>
                  <a:pt x="1121379" y="26169"/>
                  <a:pt x="1346605" y="0"/>
                </a:cubicBezTo>
                <a:cubicBezTo>
                  <a:pt x="1349418" y="77488"/>
                  <a:pt x="1346269" y="251748"/>
                  <a:pt x="1346605" y="338554"/>
                </a:cubicBezTo>
                <a:cubicBezTo>
                  <a:pt x="1156298" y="318515"/>
                  <a:pt x="891539" y="357030"/>
                  <a:pt x="646370" y="338554"/>
                </a:cubicBezTo>
                <a:cubicBezTo>
                  <a:pt x="401201" y="320078"/>
                  <a:pt x="140549" y="357089"/>
                  <a:pt x="0" y="338554"/>
                </a:cubicBezTo>
                <a:cubicBezTo>
                  <a:pt x="-4482" y="202414"/>
                  <a:pt x="1032" y="167563"/>
                  <a:pt x="0" y="0"/>
                </a:cubicBezTo>
                <a:close/>
              </a:path>
              <a:path w="1346605" h="338554" stroke="0" extrusionOk="0">
                <a:moveTo>
                  <a:pt x="0" y="0"/>
                </a:moveTo>
                <a:cubicBezTo>
                  <a:pt x="133781" y="28092"/>
                  <a:pt x="482181" y="-20522"/>
                  <a:pt x="646370" y="0"/>
                </a:cubicBezTo>
                <a:cubicBezTo>
                  <a:pt x="810559" y="20522"/>
                  <a:pt x="1153150" y="29368"/>
                  <a:pt x="1346605" y="0"/>
                </a:cubicBezTo>
                <a:cubicBezTo>
                  <a:pt x="1361590" y="126099"/>
                  <a:pt x="1362397" y="215826"/>
                  <a:pt x="1346605" y="338554"/>
                </a:cubicBezTo>
                <a:cubicBezTo>
                  <a:pt x="1190988" y="358096"/>
                  <a:pt x="883384" y="335404"/>
                  <a:pt x="659836" y="338554"/>
                </a:cubicBezTo>
                <a:cubicBezTo>
                  <a:pt x="436288" y="341704"/>
                  <a:pt x="243431" y="341210"/>
                  <a:pt x="0" y="338554"/>
                </a:cubicBezTo>
                <a:cubicBezTo>
                  <a:pt x="5968" y="234824"/>
                  <a:pt x="-14161" y="13956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83741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/>
              <a:t>Embeddings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C21CB81B-840D-ED4E-DF15-D302248C1FB2}"/>
              </a:ext>
            </a:extLst>
          </p:cNvPr>
          <p:cNvSpPr txBox="1"/>
          <p:nvPr/>
        </p:nvSpPr>
        <p:spPr>
          <a:xfrm>
            <a:off x="10390010" y="6145520"/>
            <a:ext cx="1341491" cy="338554"/>
          </a:xfrm>
          <a:custGeom>
            <a:avLst/>
            <a:gdLst>
              <a:gd name="connsiteX0" fmla="*/ 0 w 1341491"/>
              <a:gd name="connsiteY0" fmla="*/ 0 h 338554"/>
              <a:gd name="connsiteX1" fmla="*/ 630501 w 1341491"/>
              <a:gd name="connsiteY1" fmla="*/ 0 h 338554"/>
              <a:gd name="connsiteX2" fmla="*/ 1341491 w 1341491"/>
              <a:gd name="connsiteY2" fmla="*/ 0 h 338554"/>
              <a:gd name="connsiteX3" fmla="*/ 1341491 w 1341491"/>
              <a:gd name="connsiteY3" fmla="*/ 338554 h 338554"/>
              <a:gd name="connsiteX4" fmla="*/ 643916 w 1341491"/>
              <a:gd name="connsiteY4" fmla="*/ 338554 h 338554"/>
              <a:gd name="connsiteX5" fmla="*/ 0 w 1341491"/>
              <a:gd name="connsiteY5" fmla="*/ 338554 h 338554"/>
              <a:gd name="connsiteX6" fmla="*/ 0 w 1341491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1491" h="338554" fill="none" extrusionOk="0">
                <a:moveTo>
                  <a:pt x="0" y="0"/>
                </a:moveTo>
                <a:cubicBezTo>
                  <a:pt x="201971" y="22649"/>
                  <a:pt x="355596" y="-14105"/>
                  <a:pt x="630501" y="0"/>
                </a:cubicBezTo>
                <a:cubicBezTo>
                  <a:pt x="905406" y="14105"/>
                  <a:pt x="1018929" y="-31432"/>
                  <a:pt x="1341491" y="0"/>
                </a:cubicBezTo>
                <a:cubicBezTo>
                  <a:pt x="1344304" y="77488"/>
                  <a:pt x="1341155" y="251748"/>
                  <a:pt x="1341491" y="338554"/>
                </a:cubicBezTo>
                <a:cubicBezTo>
                  <a:pt x="1071780" y="305917"/>
                  <a:pt x="941141" y="314440"/>
                  <a:pt x="643916" y="338554"/>
                </a:cubicBezTo>
                <a:cubicBezTo>
                  <a:pt x="346691" y="362668"/>
                  <a:pt x="302681" y="339446"/>
                  <a:pt x="0" y="338554"/>
                </a:cubicBezTo>
                <a:cubicBezTo>
                  <a:pt x="-4482" y="202414"/>
                  <a:pt x="1032" y="167563"/>
                  <a:pt x="0" y="0"/>
                </a:cubicBezTo>
                <a:close/>
              </a:path>
              <a:path w="1341491" h="338554" stroke="0" extrusionOk="0">
                <a:moveTo>
                  <a:pt x="0" y="0"/>
                </a:moveTo>
                <a:cubicBezTo>
                  <a:pt x="313537" y="7450"/>
                  <a:pt x="392150" y="-21928"/>
                  <a:pt x="643916" y="0"/>
                </a:cubicBezTo>
                <a:cubicBezTo>
                  <a:pt x="895682" y="21928"/>
                  <a:pt x="1009220" y="5527"/>
                  <a:pt x="1341491" y="0"/>
                </a:cubicBezTo>
                <a:cubicBezTo>
                  <a:pt x="1356476" y="126099"/>
                  <a:pt x="1357283" y="215826"/>
                  <a:pt x="1341491" y="338554"/>
                </a:cubicBezTo>
                <a:cubicBezTo>
                  <a:pt x="1092623" y="306327"/>
                  <a:pt x="858267" y="323813"/>
                  <a:pt x="657331" y="338554"/>
                </a:cubicBezTo>
                <a:cubicBezTo>
                  <a:pt x="456395" y="353295"/>
                  <a:pt x="296557" y="312489"/>
                  <a:pt x="0" y="338554"/>
                </a:cubicBezTo>
                <a:cubicBezTo>
                  <a:pt x="5968" y="234824"/>
                  <a:pt x="-14161" y="139561"/>
                  <a:pt x="0" y="0"/>
                </a:cubicBezTo>
                <a:close/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83741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/>
              <a:t>Output</a:t>
            </a:r>
          </a:p>
        </p:txBody>
      </p:sp>
      <p:sp>
        <p:nvSpPr>
          <p:cNvPr id="32" name="TextBox 36">
            <a:extLst>
              <a:ext uri="{FF2B5EF4-FFF2-40B4-BE49-F238E27FC236}">
                <a16:creationId xmlns:a16="http://schemas.microsoft.com/office/drawing/2014/main" id="{54ED427E-7866-13F9-59C0-BC0D7F989A8A}"/>
              </a:ext>
            </a:extLst>
          </p:cNvPr>
          <p:cNvSpPr txBox="1"/>
          <p:nvPr/>
        </p:nvSpPr>
        <p:spPr>
          <a:xfrm>
            <a:off x="10384896" y="5616987"/>
            <a:ext cx="1351720" cy="338554"/>
          </a:xfrm>
          <a:custGeom>
            <a:avLst/>
            <a:gdLst>
              <a:gd name="connsiteX0" fmla="*/ 0 w 1351720"/>
              <a:gd name="connsiteY0" fmla="*/ 0 h 338554"/>
              <a:gd name="connsiteX1" fmla="*/ 635308 w 1351720"/>
              <a:gd name="connsiteY1" fmla="*/ 0 h 338554"/>
              <a:gd name="connsiteX2" fmla="*/ 1351720 w 1351720"/>
              <a:gd name="connsiteY2" fmla="*/ 0 h 338554"/>
              <a:gd name="connsiteX3" fmla="*/ 1351720 w 1351720"/>
              <a:gd name="connsiteY3" fmla="*/ 338554 h 338554"/>
              <a:gd name="connsiteX4" fmla="*/ 648826 w 1351720"/>
              <a:gd name="connsiteY4" fmla="*/ 338554 h 338554"/>
              <a:gd name="connsiteX5" fmla="*/ 0 w 1351720"/>
              <a:gd name="connsiteY5" fmla="*/ 338554 h 338554"/>
              <a:gd name="connsiteX6" fmla="*/ 0 w 1351720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720" h="338554" fill="none" extrusionOk="0">
                <a:moveTo>
                  <a:pt x="0" y="0"/>
                </a:moveTo>
                <a:cubicBezTo>
                  <a:pt x="143396" y="-25832"/>
                  <a:pt x="453550" y="4788"/>
                  <a:pt x="635308" y="0"/>
                </a:cubicBezTo>
                <a:cubicBezTo>
                  <a:pt x="817066" y="-4788"/>
                  <a:pt x="1054450" y="34900"/>
                  <a:pt x="1351720" y="0"/>
                </a:cubicBezTo>
                <a:cubicBezTo>
                  <a:pt x="1354533" y="77488"/>
                  <a:pt x="1351384" y="251748"/>
                  <a:pt x="1351720" y="338554"/>
                </a:cubicBezTo>
                <a:cubicBezTo>
                  <a:pt x="1126929" y="310424"/>
                  <a:pt x="985853" y="342082"/>
                  <a:pt x="648826" y="338554"/>
                </a:cubicBezTo>
                <a:cubicBezTo>
                  <a:pt x="311799" y="335026"/>
                  <a:pt x="271547" y="361133"/>
                  <a:pt x="0" y="338554"/>
                </a:cubicBezTo>
                <a:cubicBezTo>
                  <a:pt x="-4482" y="202414"/>
                  <a:pt x="1032" y="167563"/>
                  <a:pt x="0" y="0"/>
                </a:cubicBezTo>
                <a:close/>
              </a:path>
              <a:path w="1351720" h="338554" stroke="0" extrusionOk="0">
                <a:moveTo>
                  <a:pt x="0" y="0"/>
                </a:moveTo>
                <a:cubicBezTo>
                  <a:pt x="159052" y="28615"/>
                  <a:pt x="432890" y="8531"/>
                  <a:pt x="648826" y="0"/>
                </a:cubicBezTo>
                <a:cubicBezTo>
                  <a:pt x="864762" y="-8531"/>
                  <a:pt x="1171553" y="-28184"/>
                  <a:pt x="1351720" y="0"/>
                </a:cubicBezTo>
                <a:cubicBezTo>
                  <a:pt x="1366705" y="126099"/>
                  <a:pt x="1367512" y="215826"/>
                  <a:pt x="1351720" y="338554"/>
                </a:cubicBezTo>
                <a:cubicBezTo>
                  <a:pt x="1031548" y="314607"/>
                  <a:pt x="1003532" y="318399"/>
                  <a:pt x="662343" y="338554"/>
                </a:cubicBezTo>
                <a:cubicBezTo>
                  <a:pt x="321154" y="358709"/>
                  <a:pt x="166031" y="362599"/>
                  <a:pt x="0" y="338554"/>
                </a:cubicBezTo>
                <a:cubicBezTo>
                  <a:pt x="5968" y="234824"/>
                  <a:pt x="-14161" y="13956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83741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/>
              <a:t>Attention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BCC5FE95-2FF8-7809-29D7-EE6C05FB86AD}"/>
              </a:ext>
            </a:extLst>
          </p:cNvPr>
          <p:cNvSpPr txBox="1"/>
          <p:nvPr/>
        </p:nvSpPr>
        <p:spPr>
          <a:xfrm>
            <a:off x="10387618" y="4070685"/>
            <a:ext cx="1351720" cy="338554"/>
          </a:xfrm>
          <a:custGeom>
            <a:avLst/>
            <a:gdLst>
              <a:gd name="connsiteX0" fmla="*/ 0 w 1351720"/>
              <a:gd name="connsiteY0" fmla="*/ 0 h 338554"/>
              <a:gd name="connsiteX1" fmla="*/ 635308 w 1351720"/>
              <a:gd name="connsiteY1" fmla="*/ 0 h 338554"/>
              <a:gd name="connsiteX2" fmla="*/ 1351720 w 1351720"/>
              <a:gd name="connsiteY2" fmla="*/ 0 h 338554"/>
              <a:gd name="connsiteX3" fmla="*/ 1351720 w 1351720"/>
              <a:gd name="connsiteY3" fmla="*/ 338554 h 338554"/>
              <a:gd name="connsiteX4" fmla="*/ 648826 w 1351720"/>
              <a:gd name="connsiteY4" fmla="*/ 338554 h 338554"/>
              <a:gd name="connsiteX5" fmla="*/ 0 w 1351720"/>
              <a:gd name="connsiteY5" fmla="*/ 338554 h 338554"/>
              <a:gd name="connsiteX6" fmla="*/ 0 w 1351720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720" h="338554" fill="none" extrusionOk="0">
                <a:moveTo>
                  <a:pt x="0" y="0"/>
                </a:moveTo>
                <a:cubicBezTo>
                  <a:pt x="143396" y="-25832"/>
                  <a:pt x="453550" y="4788"/>
                  <a:pt x="635308" y="0"/>
                </a:cubicBezTo>
                <a:cubicBezTo>
                  <a:pt x="817066" y="-4788"/>
                  <a:pt x="1054450" y="34900"/>
                  <a:pt x="1351720" y="0"/>
                </a:cubicBezTo>
                <a:cubicBezTo>
                  <a:pt x="1354533" y="77488"/>
                  <a:pt x="1351384" y="251748"/>
                  <a:pt x="1351720" y="338554"/>
                </a:cubicBezTo>
                <a:cubicBezTo>
                  <a:pt x="1126929" y="310424"/>
                  <a:pt x="985853" y="342082"/>
                  <a:pt x="648826" y="338554"/>
                </a:cubicBezTo>
                <a:cubicBezTo>
                  <a:pt x="311799" y="335026"/>
                  <a:pt x="271547" y="361133"/>
                  <a:pt x="0" y="338554"/>
                </a:cubicBezTo>
                <a:cubicBezTo>
                  <a:pt x="-4482" y="202414"/>
                  <a:pt x="1032" y="167563"/>
                  <a:pt x="0" y="0"/>
                </a:cubicBezTo>
                <a:close/>
              </a:path>
              <a:path w="1351720" h="338554" stroke="0" extrusionOk="0">
                <a:moveTo>
                  <a:pt x="0" y="0"/>
                </a:moveTo>
                <a:cubicBezTo>
                  <a:pt x="159052" y="28615"/>
                  <a:pt x="432890" y="8531"/>
                  <a:pt x="648826" y="0"/>
                </a:cubicBezTo>
                <a:cubicBezTo>
                  <a:pt x="864762" y="-8531"/>
                  <a:pt x="1171553" y="-28184"/>
                  <a:pt x="1351720" y="0"/>
                </a:cubicBezTo>
                <a:cubicBezTo>
                  <a:pt x="1366705" y="126099"/>
                  <a:pt x="1367512" y="215826"/>
                  <a:pt x="1351720" y="338554"/>
                </a:cubicBezTo>
                <a:cubicBezTo>
                  <a:pt x="1031548" y="314607"/>
                  <a:pt x="1003532" y="318399"/>
                  <a:pt x="662343" y="338554"/>
                </a:cubicBezTo>
                <a:cubicBezTo>
                  <a:pt x="321154" y="358709"/>
                  <a:pt x="166031" y="362599"/>
                  <a:pt x="0" y="338554"/>
                </a:cubicBezTo>
                <a:cubicBezTo>
                  <a:pt x="5968" y="234824"/>
                  <a:pt x="-14161" y="13956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83741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/>
              <a:t>Hardware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3B67FE26-BA0B-EB7C-E6DF-06FE55609F80}"/>
              </a:ext>
            </a:extLst>
          </p:cNvPr>
          <p:cNvSpPr/>
          <p:nvPr/>
        </p:nvSpPr>
        <p:spPr>
          <a:xfrm>
            <a:off x="8072051" y="4431979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1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F29CDA69-8DBD-3E29-B51F-E7AF0A971805}"/>
              </a:ext>
            </a:extLst>
          </p:cNvPr>
          <p:cNvSpPr/>
          <p:nvPr/>
        </p:nvSpPr>
        <p:spPr>
          <a:xfrm>
            <a:off x="8972132" y="5306489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3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FED7BF59-DE51-30E0-FC68-64D6D83590FA}"/>
              </a:ext>
            </a:extLst>
          </p:cNvPr>
          <p:cNvSpPr/>
          <p:nvPr/>
        </p:nvSpPr>
        <p:spPr>
          <a:xfrm>
            <a:off x="9575594" y="5306488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4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3483E34-C09F-DF87-AF53-2A6AFB5409B4}"/>
              </a:ext>
            </a:extLst>
          </p:cNvPr>
          <p:cNvSpPr/>
          <p:nvPr/>
        </p:nvSpPr>
        <p:spPr>
          <a:xfrm>
            <a:off x="8511863" y="4856449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2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A23D6165-3F28-EF25-0D10-05FC78F18519}"/>
              </a:ext>
            </a:extLst>
          </p:cNvPr>
          <p:cNvSpPr/>
          <p:nvPr/>
        </p:nvSpPr>
        <p:spPr>
          <a:xfrm>
            <a:off x="10015407" y="4109790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0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071CFCA2-49B3-8FF2-8AFB-2051C9ABDC0B}"/>
              </a:ext>
            </a:extLst>
          </p:cNvPr>
          <p:cNvSpPr/>
          <p:nvPr/>
        </p:nvSpPr>
        <p:spPr>
          <a:xfrm>
            <a:off x="10015406" y="4636542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1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718A2B7E-3A80-360E-83EF-2F6EA0A422D5}"/>
              </a:ext>
            </a:extLst>
          </p:cNvPr>
          <p:cNvSpPr/>
          <p:nvPr/>
        </p:nvSpPr>
        <p:spPr>
          <a:xfrm>
            <a:off x="10015407" y="6196341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4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B4F6DD6-AF0F-8D7A-4EC5-7049183C79FA}"/>
              </a:ext>
            </a:extLst>
          </p:cNvPr>
          <p:cNvSpPr/>
          <p:nvPr/>
        </p:nvSpPr>
        <p:spPr>
          <a:xfrm>
            <a:off x="10015406" y="5669589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3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924D63B4-71D9-DAC8-54D5-0543F2073663}"/>
              </a:ext>
            </a:extLst>
          </p:cNvPr>
          <p:cNvSpPr/>
          <p:nvPr/>
        </p:nvSpPr>
        <p:spPr>
          <a:xfrm>
            <a:off x="10015407" y="5153065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CC3D-7026-15F4-FE12-816E52C7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final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8E219-FEC3-A8AB-CD9E-B9D14BC4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000" dirty="0"/>
              <a:t>The output to attention told us how to modify the initial embedding:</a:t>
            </a:r>
          </a:p>
          <a:p>
            <a:pPr marL="0" indent="0">
              <a:buNone/>
            </a:pPr>
            <a:endParaRPr lang="en-GB" sz="2000" dirty="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GB" sz="2000" dirty="0" err="1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sequence_length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GB" sz="2000" dirty="0" err="1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hidden_dim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]</a:t>
            </a:r>
          </a:p>
          <a:p>
            <a:pPr marL="0" indent="0">
              <a:buNone/>
            </a:pPr>
            <a:endParaRPr lang="en-GB" sz="2000" dirty="0">
              <a:solidFill>
                <a:srgbClr val="727272"/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 dirty="0">
                <a:ea typeface="+mn-lt"/>
                <a:cs typeface="+mn-lt"/>
              </a:rPr>
              <a:t>And our goal is to predict the </a:t>
            </a:r>
            <a:r>
              <a:rPr lang="en-GB" sz="2000" i="1" dirty="0">
                <a:solidFill>
                  <a:srgbClr val="C00000"/>
                </a:solidFill>
                <a:ea typeface="+mn-lt"/>
                <a:cs typeface="+mn-lt"/>
              </a:rPr>
              <a:t>[?]</a:t>
            </a:r>
          </a:p>
          <a:p>
            <a:pPr marL="0" indent="0">
              <a:buNone/>
            </a:pPr>
            <a:endParaRPr lang="en-GB" sz="20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GB" sz="2000" i="1" dirty="0">
                <a:ea typeface="+mn-lt"/>
                <a:cs typeface="+mn-lt"/>
              </a:rPr>
              <a:t>"</a:t>
            </a:r>
            <a:r>
              <a:rPr lang="en-GB" sz="2000" i="1" dirty="0">
                <a:solidFill>
                  <a:schemeClr val="accent5"/>
                </a:solidFill>
                <a:ea typeface="+mn-lt"/>
                <a:cs typeface="+mn-lt"/>
              </a:rPr>
              <a:t>the young </a:t>
            </a:r>
            <a:r>
              <a:rPr lang="en-GB" sz="2000" i="1" dirty="0" err="1">
                <a:solidFill>
                  <a:schemeClr val="accent5"/>
                </a:solidFill>
                <a:ea typeface="+mn-lt"/>
                <a:cs typeface="+mn-lt"/>
              </a:rPr>
              <a:t>tonkinese</a:t>
            </a:r>
            <a:r>
              <a:rPr lang="en-GB" sz="2000" i="1" dirty="0">
                <a:solidFill>
                  <a:schemeClr val="accent5"/>
                </a:solidFill>
                <a:ea typeface="+mn-lt"/>
                <a:cs typeface="+mn-lt"/>
              </a:rPr>
              <a:t> cat was</a:t>
            </a:r>
            <a:r>
              <a:rPr lang="en-GB" sz="2000" i="1" dirty="0">
                <a:ea typeface="+mn-lt"/>
                <a:cs typeface="+mn-lt"/>
              </a:rPr>
              <a:t> </a:t>
            </a:r>
            <a:r>
              <a:rPr lang="en-GB" sz="2000" i="1" dirty="0">
                <a:solidFill>
                  <a:srgbClr val="C00000"/>
                </a:solidFill>
                <a:ea typeface="+mn-lt"/>
                <a:cs typeface="+mn-lt"/>
              </a:rPr>
              <a:t>[?]</a:t>
            </a:r>
            <a:r>
              <a:rPr lang="en-GB" sz="2000" i="1" dirty="0">
                <a:ea typeface="+mn-lt"/>
                <a:cs typeface="+mn-lt"/>
              </a:rPr>
              <a:t>"</a:t>
            </a:r>
            <a:endParaRPr lang="en-GB" sz="2000" dirty="0"/>
          </a:p>
          <a:p>
            <a:pPr marL="0" indent="0">
              <a:buNone/>
            </a:pPr>
            <a:endParaRPr lang="en-GB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 dirty="0">
                <a:ea typeface="+mn-lt"/>
                <a:cs typeface="+mn-lt"/>
              </a:rPr>
              <a:t>So, we need a distribution over tokens:</a:t>
            </a:r>
          </a:p>
          <a:p>
            <a:pPr marL="0" indent="0" algn="ctr">
              <a:buNone/>
            </a:pPr>
            <a:endParaRPr lang="en-GB" sz="2000" dirty="0">
              <a:solidFill>
                <a:schemeClr val="bg2">
                  <a:lumMod val="49000"/>
                </a:schemeClr>
              </a:solidFill>
              <a:latin typeface="Consolas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GB" sz="2000" err="1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sequence_length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GB" sz="2000" err="1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vocab_size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Consolas"/>
                <a:ea typeface="+mn-lt"/>
                <a:cs typeface="+mn-lt"/>
              </a:rPr>
              <a:t>]</a:t>
            </a:r>
            <a:endParaRPr lang="en-GB" sz="2000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2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44ED-A72E-B713-D915-8F24F914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16E9A-3953-DE83-CC64-4504205C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Here is an equation:</a:t>
            </a:r>
            <a:endParaRPr lang="en-US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6E152-1B44-E991-C233-7BCFC087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060" y="3193528"/>
            <a:ext cx="4745880" cy="16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9917-AC9B-CAE4-0200-4E1F6570A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74A80-E087-0017-79EE-F75EB1015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"the cat sat on the _____"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07DD34-3B20-8DFF-2CF7-C6577C2C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32523"/>
              </p:ext>
            </p:extLst>
          </p:nvPr>
        </p:nvGraphicFramePr>
        <p:xfrm>
          <a:off x="1411489" y="2761610"/>
          <a:ext cx="2122992" cy="3419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496">
                  <a:extLst>
                    <a:ext uri="{9D8B030D-6E8A-4147-A177-3AD203B41FA5}">
                      <a16:colId xmlns:a16="http://schemas.microsoft.com/office/drawing/2014/main" val="970148215"/>
                    </a:ext>
                  </a:extLst>
                </a:gridCol>
                <a:gridCol w="1061496">
                  <a:extLst>
                    <a:ext uri="{9D8B030D-6E8A-4147-A177-3AD203B41FA5}">
                      <a16:colId xmlns:a16="http://schemas.microsoft.com/office/drawing/2014/main" val="1441925169"/>
                    </a:ext>
                  </a:extLst>
                </a:gridCol>
              </a:tblGrid>
              <a:tr h="5698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goose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802283"/>
                  </a:ext>
                </a:extLst>
              </a:tr>
              <a:tr h="5698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donkey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467692"/>
                  </a:ext>
                </a:extLst>
              </a:tr>
              <a:tr h="5698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moose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783241"/>
                  </a:ext>
                </a:extLst>
              </a:tr>
              <a:tr h="5698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hippo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78543"/>
                  </a:ext>
                </a:extLst>
              </a:tr>
              <a:tr h="5698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228662"/>
                  </a:ext>
                </a:extLst>
              </a:tr>
              <a:tr h="5698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875208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76D190A-E0A2-9FD6-9870-1E6F4230D141}"/>
              </a:ext>
            </a:extLst>
          </p:cNvPr>
          <p:cNvSpPr/>
          <p:nvPr/>
        </p:nvSpPr>
        <p:spPr>
          <a:xfrm>
            <a:off x="4272521" y="4127194"/>
            <a:ext cx="1574588" cy="683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C14AE645-C96D-C3CF-6469-9C696AF6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146788"/>
            <a:ext cx="5744308" cy="43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3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D9647-C856-945E-D468-D1D7A182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E8BF-1ABC-21F0-EE29-BE520E7A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7DAB-1D0D-5B29-A674-855C1FAE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"the cat sat on the _____"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F94DA8-B392-FDBF-7AF4-16FA0201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34" y="3999047"/>
            <a:ext cx="1731416" cy="637397"/>
          </a:xfrm>
          <a:prstGeom prst="rect">
            <a:avLst/>
          </a:prstGeom>
        </p:spPr>
      </p:pic>
      <p:pic>
        <p:nvPicPr>
          <p:cNvPr id="14" name="Picture 13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B7AD4172-25A3-CA40-9E7A-98A86113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67001"/>
            <a:ext cx="4967655" cy="3729404"/>
          </a:xfrm>
          <a:prstGeom prst="rect">
            <a:avLst/>
          </a:prstGeom>
        </p:spPr>
      </p:pic>
      <p:pic>
        <p:nvPicPr>
          <p:cNvPr id="15" name="Picture 14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5FEA4FBF-B402-5178-C608-9A84F65EF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290" y="2659672"/>
            <a:ext cx="5121519" cy="37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6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A8B09-3D99-FE6C-BAF0-C903641B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348A-02D1-D20E-AD35-72EEBB57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441D-96AC-1F85-D67C-71DD12911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What does T do?</a:t>
            </a:r>
            <a:endParaRPr lang="en-US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49173-39A7-BDBC-5184-64D15873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060" y="3193528"/>
            <a:ext cx="4745880" cy="1616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6F0242C-EED7-FBC8-4861-D188803F1598}"/>
              </a:ext>
            </a:extLst>
          </p:cNvPr>
          <p:cNvSpPr/>
          <p:nvPr/>
        </p:nvSpPr>
        <p:spPr>
          <a:xfrm>
            <a:off x="7291546" y="3113369"/>
            <a:ext cx="476536" cy="476536"/>
          </a:xfrm>
          <a:custGeom>
            <a:avLst/>
            <a:gdLst>
              <a:gd name="connsiteX0" fmla="*/ 0 w 476536"/>
              <a:gd name="connsiteY0" fmla="*/ 238268 h 476536"/>
              <a:gd name="connsiteX1" fmla="*/ 238268 w 476536"/>
              <a:gd name="connsiteY1" fmla="*/ 0 h 476536"/>
              <a:gd name="connsiteX2" fmla="*/ 476536 w 476536"/>
              <a:gd name="connsiteY2" fmla="*/ 238268 h 476536"/>
              <a:gd name="connsiteX3" fmla="*/ 238268 w 476536"/>
              <a:gd name="connsiteY3" fmla="*/ 476536 h 476536"/>
              <a:gd name="connsiteX4" fmla="*/ 0 w 476536"/>
              <a:gd name="connsiteY4" fmla="*/ 238268 h 47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536" h="476536" extrusionOk="0">
                <a:moveTo>
                  <a:pt x="0" y="238268"/>
                </a:moveTo>
                <a:cubicBezTo>
                  <a:pt x="-8743" y="125437"/>
                  <a:pt x="95864" y="2426"/>
                  <a:pt x="238268" y="0"/>
                </a:cubicBezTo>
                <a:cubicBezTo>
                  <a:pt x="349715" y="23303"/>
                  <a:pt x="457385" y="81665"/>
                  <a:pt x="476536" y="238268"/>
                </a:cubicBezTo>
                <a:cubicBezTo>
                  <a:pt x="462826" y="362228"/>
                  <a:pt x="374256" y="450828"/>
                  <a:pt x="238268" y="476536"/>
                </a:cubicBezTo>
                <a:cubicBezTo>
                  <a:pt x="123855" y="496781"/>
                  <a:pt x="1056" y="365623"/>
                  <a:pt x="0" y="23826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26733586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D988B0-45E5-8E77-5F76-0044896E0E50}"/>
              </a:ext>
            </a:extLst>
          </p:cNvPr>
          <p:cNvSpPr/>
          <p:nvPr/>
        </p:nvSpPr>
        <p:spPr>
          <a:xfrm>
            <a:off x="8053545" y="4018563"/>
            <a:ext cx="476536" cy="476536"/>
          </a:xfrm>
          <a:custGeom>
            <a:avLst/>
            <a:gdLst>
              <a:gd name="connsiteX0" fmla="*/ 0 w 476536"/>
              <a:gd name="connsiteY0" fmla="*/ 238268 h 476536"/>
              <a:gd name="connsiteX1" fmla="*/ 238268 w 476536"/>
              <a:gd name="connsiteY1" fmla="*/ 0 h 476536"/>
              <a:gd name="connsiteX2" fmla="*/ 476536 w 476536"/>
              <a:gd name="connsiteY2" fmla="*/ 238268 h 476536"/>
              <a:gd name="connsiteX3" fmla="*/ 238268 w 476536"/>
              <a:gd name="connsiteY3" fmla="*/ 476536 h 476536"/>
              <a:gd name="connsiteX4" fmla="*/ 0 w 476536"/>
              <a:gd name="connsiteY4" fmla="*/ 238268 h 47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536" h="476536" extrusionOk="0">
                <a:moveTo>
                  <a:pt x="0" y="238268"/>
                </a:moveTo>
                <a:cubicBezTo>
                  <a:pt x="-3449" y="107284"/>
                  <a:pt x="124528" y="3919"/>
                  <a:pt x="238268" y="0"/>
                </a:cubicBezTo>
                <a:cubicBezTo>
                  <a:pt x="362074" y="-19679"/>
                  <a:pt x="479424" y="108474"/>
                  <a:pt x="476536" y="238268"/>
                </a:cubicBezTo>
                <a:cubicBezTo>
                  <a:pt x="475879" y="361395"/>
                  <a:pt x="365581" y="479611"/>
                  <a:pt x="238268" y="476536"/>
                </a:cubicBezTo>
                <a:cubicBezTo>
                  <a:pt x="95980" y="506567"/>
                  <a:pt x="24233" y="376309"/>
                  <a:pt x="0" y="238268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279706574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95EF8-2A77-A82E-8D64-B50A1ACA4B17}"/>
              </a:ext>
            </a:extLst>
          </p:cNvPr>
          <p:cNvSpPr txBox="1"/>
          <p:nvPr/>
        </p:nvSpPr>
        <p:spPr>
          <a:xfrm>
            <a:off x="8784150" y="2970409"/>
            <a:ext cx="1492829" cy="374446"/>
          </a:xfrm>
          <a:custGeom>
            <a:avLst/>
            <a:gdLst>
              <a:gd name="connsiteX0" fmla="*/ 0 w 1492829"/>
              <a:gd name="connsiteY0" fmla="*/ 0 h 374446"/>
              <a:gd name="connsiteX1" fmla="*/ 467753 w 1492829"/>
              <a:gd name="connsiteY1" fmla="*/ 0 h 374446"/>
              <a:gd name="connsiteX2" fmla="*/ 980291 w 1492829"/>
              <a:gd name="connsiteY2" fmla="*/ 0 h 374446"/>
              <a:gd name="connsiteX3" fmla="*/ 1492829 w 1492829"/>
              <a:gd name="connsiteY3" fmla="*/ 0 h 374446"/>
              <a:gd name="connsiteX4" fmla="*/ 1492829 w 1492829"/>
              <a:gd name="connsiteY4" fmla="*/ 374446 h 374446"/>
              <a:gd name="connsiteX5" fmla="*/ 1010148 w 1492829"/>
              <a:gd name="connsiteY5" fmla="*/ 374446 h 374446"/>
              <a:gd name="connsiteX6" fmla="*/ 482681 w 1492829"/>
              <a:gd name="connsiteY6" fmla="*/ 374446 h 374446"/>
              <a:gd name="connsiteX7" fmla="*/ 0 w 1492829"/>
              <a:gd name="connsiteY7" fmla="*/ 374446 h 374446"/>
              <a:gd name="connsiteX8" fmla="*/ 0 w 1492829"/>
              <a:gd name="connsiteY8" fmla="*/ 0 h 37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829" h="374446" extrusionOk="0">
                <a:moveTo>
                  <a:pt x="0" y="0"/>
                </a:moveTo>
                <a:cubicBezTo>
                  <a:pt x="145784" y="2528"/>
                  <a:pt x="271229" y="18773"/>
                  <a:pt x="467753" y="0"/>
                </a:cubicBezTo>
                <a:cubicBezTo>
                  <a:pt x="664277" y="-18773"/>
                  <a:pt x="818388" y="25577"/>
                  <a:pt x="980291" y="0"/>
                </a:cubicBezTo>
                <a:cubicBezTo>
                  <a:pt x="1142194" y="-25577"/>
                  <a:pt x="1274909" y="-3453"/>
                  <a:pt x="1492829" y="0"/>
                </a:cubicBezTo>
                <a:cubicBezTo>
                  <a:pt x="1482308" y="89559"/>
                  <a:pt x="1487810" y="206874"/>
                  <a:pt x="1492829" y="374446"/>
                </a:cubicBezTo>
                <a:cubicBezTo>
                  <a:pt x="1348032" y="398130"/>
                  <a:pt x="1236155" y="390317"/>
                  <a:pt x="1010148" y="374446"/>
                </a:cubicBezTo>
                <a:cubicBezTo>
                  <a:pt x="784141" y="358575"/>
                  <a:pt x="739497" y="385583"/>
                  <a:pt x="482681" y="374446"/>
                </a:cubicBezTo>
                <a:cubicBezTo>
                  <a:pt x="225865" y="363309"/>
                  <a:pt x="162003" y="397730"/>
                  <a:pt x="0" y="374446"/>
                </a:cubicBezTo>
                <a:cubicBezTo>
                  <a:pt x="18277" y="296883"/>
                  <a:pt x="2627" y="12200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/>
              <a:t>temperature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B060B2-955B-E842-FE42-854F0F192B93}"/>
              </a:ext>
            </a:extLst>
          </p:cNvPr>
          <p:cNvCxnSpPr/>
          <p:nvPr/>
        </p:nvCxnSpPr>
        <p:spPr>
          <a:xfrm flipH="1">
            <a:off x="7765901" y="3149169"/>
            <a:ext cx="1019885" cy="1787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8975B2-59D9-D4F7-C081-55C8FDEDFAE6}"/>
              </a:ext>
            </a:extLst>
          </p:cNvPr>
          <p:cNvCxnSpPr>
            <a:cxnSpLocks/>
          </p:cNvCxnSpPr>
          <p:nvPr/>
        </p:nvCxnSpPr>
        <p:spPr>
          <a:xfrm flipH="1">
            <a:off x="8517672" y="3348619"/>
            <a:ext cx="1030113" cy="91007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5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0FEF0-9B6F-6B1A-9886-387DD4C1B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9CA3-6ED0-B5F8-E370-43F4DB34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2095-E99A-F985-1812-F3FF03AB7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"the cat sat on the _____"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9499F-C0D8-452B-ACE7-1C8BCFF077BC}"/>
              </a:ext>
            </a:extLst>
          </p:cNvPr>
          <p:cNvSpPr txBox="1"/>
          <p:nvPr/>
        </p:nvSpPr>
        <p:spPr>
          <a:xfrm>
            <a:off x="8408735" y="1825417"/>
            <a:ext cx="1748582" cy="584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i="1">
                <a:latin typeface="Palatino Linotype"/>
              </a:rPr>
              <a:t>T = 1.0</a:t>
            </a:r>
            <a:endParaRPr lang="en-US"/>
          </a:p>
        </p:txBody>
      </p:sp>
      <p:pic>
        <p:nvPicPr>
          <p:cNvPr id="6" name="Picture 5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06293B36-EC07-7FB5-C468-67BBC92F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90" y="2674326"/>
            <a:ext cx="5128846" cy="3722078"/>
          </a:xfrm>
          <a:prstGeom prst="rect">
            <a:avLst/>
          </a:prstGeom>
        </p:spPr>
      </p:pic>
      <p:pic>
        <p:nvPicPr>
          <p:cNvPr id="11" name="Picture 10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3A80A025-2CED-B8ED-D10D-5646BC28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67001"/>
            <a:ext cx="4967655" cy="3729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2DB210-286C-5E45-972D-B23F5C9C4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34" y="3999047"/>
            <a:ext cx="1731416" cy="6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39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A5603-74C1-A00C-7CD8-403F97FF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F3FA-4C40-71C7-55F5-EDAE63BE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91010-62AF-AEA3-EE3C-6E8BA2F3A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"the cat sat on the _____"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63884F-BD54-91F7-9635-3E9A561B4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34" y="3999047"/>
            <a:ext cx="1731416" cy="637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DEB007-B440-E26B-838A-0FD6AD28B049}"/>
              </a:ext>
            </a:extLst>
          </p:cNvPr>
          <p:cNvSpPr txBox="1"/>
          <p:nvPr/>
        </p:nvSpPr>
        <p:spPr>
          <a:xfrm>
            <a:off x="8408735" y="1825417"/>
            <a:ext cx="1748582" cy="584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i="1">
                <a:latin typeface="Palatino Linotype"/>
              </a:rPr>
              <a:t>T = 0.5</a:t>
            </a:r>
            <a:endParaRPr lang="en-US"/>
          </a:p>
        </p:txBody>
      </p:sp>
      <p:pic>
        <p:nvPicPr>
          <p:cNvPr id="8" name="Picture 7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2DBF9D73-FF93-93EB-0531-332D44DD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67001"/>
            <a:ext cx="4967655" cy="3729404"/>
          </a:xfrm>
          <a:prstGeom prst="rect">
            <a:avLst/>
          </a:prstGeom>
        </p:spPr>
      </p:pic>
      <p:pic>
        <p:nvPicPr>
          <p:cNvPr id="11" name="Picture 10" descr="A graph with blue squares&#10;&#10;AI-generated content may be incorrect.">
            <a:extLst>
              <a:ext uri="{FF2B5EF4-FFF2-40B4-BE49-F238E27FC236}">
                <a16:creationId xmlns:a16="http://schemas.microsoft.com/office/drawing/2014/main" id="{0FFCECB4-3B2A-5AFF-5D3F-A322EE1F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038" y="2674327"/>
            <a:ext cx="4931020" cy="37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8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885E-EF80-09C3-1E59-2DFFEEA38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EDDC-4D80-3F32-945F-7DD89CAF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B303-EFC4-50EC-86F9-04D404FFA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"the cat sat on the _____"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1CCC94-A491-4BF8-0A2B-39F36B6F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34" y="3999047"/>
            <a:ext cx="1731416" cy="637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F4B36-6719-320E-F948-117C489B2C7E}"/>
              </a:ext>
            </a:extLst>
          </p:cNvPr>
          <p:cNvSpPr txBox="1"/>
          <p:nvPr/>
        </p:nvSpPr>
        <p:spPr>
          <a:xfrm>
            <a:off x="8408735" y="1825417"/>
            <a:ext cx="1748582" cy="584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i="1">
                <a:latin typeface="Palatino Linotype"/>
              </a:rPr>
              <a:t>T = 0.01</a:t>
            </a:r>
            <a:endParaRPr lang="en-US"/>
          </a:p>
        </p:txBody>
      </p:sp>
      <p:pic>
        <p:nvPicPr>
          <p:cNvPr id="8" name="Picture 7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764E49FB-7BC8-4F55-9588-FE322679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67001"/>
            <a:ext cx="4967655" cy="3729404"/>
          </a:xfrm>
          <a:prstGeom prst="rect">
            <a:avLst/>
          </a:prstGeom>
        </p:spPr>
      </p:pic>
      <p:pic>
        <p:nvPicPr>
          <p:cNvPr id="5" name="Picture 4" descr="A graph with a blue line&#10;&#10;AI-generated content may be incorrect.">
            <a:extLst>
              <a:ext uri="{FF2B5EF4-FFF2-40B4-BE49-F238E27FC236}">
                <a16:creationId xmlns:a16="http://schemas.microsoft.com/office/drawing/2014/main" id="{321AA0E8-5FA6-1946-0C21-E192588BD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384" y="2667000"/>
            <a:ext cx="4967654" cy="37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1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5F03B-0DD5-A2A8-7CA7-904603C2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B725-4910-14FC-C2FE-2DA19C55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721F7-82CC-2A09-5894-54378BBA8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"the cat sat on the _____"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07A64-A25B-FBED-5810-9C6BF895E323}"/>
              </a:ext>
            </a:extLst>
          </p:cNvPr>
          <p:cNvSpPr txBox="1"/>
          <p:nvPr/>
        </p:nvSpPr>
        <p:spPr>
          <a:xfrm>
            <a:off x="8408735" y="1825417"/>
            <a:ext cx="1748582" cy="584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i="1">
                <a:latin typeface="Palatino Linotype"/>
              </a:rPr>
              <a:t>T = 1.0</a:t>
            </a:r>
            <a:endParaRPr lang="en-US"/>
          </a:p>
        </p:txBody>
      </p:sp>
      <p:pic>
        <p:nvPicPr>
          <p:cNvPr id="6" name="Picture 5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65678D64-CC39-B9C7-4CD4-C75A81D0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90" y="2674326"/>
            <a:ext cx="5128846" cy="3722078"/>
          </a:xfrm>
          <a:prstGeom prst="rect">
            <a:avLst/>
          </a:prstGeom>
        </p:spPr>
      </p:pic>
      <p:pic>
        <p:nvPicPr>
          <p:cNvPr id="11" name="Picture 10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B30A00B1-BACA-520B-C707-6A9F9B350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67001"/>
            <a:ext cx="4967655" cy="3729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BBDE9-EB56-8839-D708-BE40B5F71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34" y="3999047"/>
            <a:ext cx="1731416" cy="6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3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A276-DAA7-5C8D-0F32-951A64E77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2185-DBFA-4929-87E2-49E46085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163A6-50D0-6772-4928-96F0E521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"the cat sat on the _____"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42B2D-DC48-A030-92A5-E746B105530A}"/>
              </a:ext>
            </a:extLst>
          </p:cNvPr>
          <p:cNvSpPr txBox="1"/>
          <p:nvPr/>
        </p:nvSpPr>
        <p:spPr>
          <a:xfrm>
            <a:off x="8408735" y="1825417"/>
            <a:ext cx="1748582" cy="584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i="1">
                <a:latin typeface="Palatino Linotype"/>
              </a:rPr>
              <a:t>T = 2.0</a:t>
            </a:r>
            <a:endParaRPr lang="en-US"/>
          </a:p>
        </p:txBody>
      </p:sp>
      <p:pic>
        <p:nvPicPr>
          <p:cNvPr id="11" name="Picture 10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891AE12C-71CA-0E49-1E80-7FAA9AD78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67001"/>
            <a:ext cx="4967655" cy="3729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98DF2-F639-4813-18BF-B428A246F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34" y="3999047"/>
            <a:ext cx="1731416" cy="637397"/>
          </a:xfrm>
          <a:prstGeom prst="rect">
            <a:avLst/>
          </a:prstGeom>
        </p:spPr>
      </p:pic>
      <p:pic>
        <p:nvPicPr>
          <p:cNvPr id="5" name="Picture 4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01B5B40D-4256-5A08-64E6-E22706D2F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58" y="2674326"/>
            <a:ext cx="4974981" cy="37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19A6-AA13-589A-3D85-F17AA279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93BF7-7B90-4B3D-73C2-35A6D9A7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Neural networks</a:t>
            </a:r>
          </a:p>
          <a:p>
            <a:pPr marL="0" indent="0">
              <a:buNone/>
            </a:pPr>
            <a:r>
              <a:rPr lang="en-GB" err="1"/>
              <a:t>Softmax</a:t>
            </a:r>
          </a:p>
          <a:p>
            <a:pPr marL="0" indent="0">
              <a:buNone/>
            </a:pPr>
            <a:r>
              <a:rPr lang="en-GB"/>
              <a:t>Sampling methods</a:t>
            </a:r>
          </a:p>
          <a:p>
            <a:pPr marL="0" indent="0">
              <a:buNone/>
            </a:pPr>
            <a:r>
              <a:rPr lang="en-GB"/>
              <a:t>Training data</a:t>
            </a:r>
          </a:p>
          <a:p>
            <a:pPr marL="0" indent="0">
              <a:buNone/>
            </a:pPr>
            <a:r>
              <a:rPr lang="en-GB"/>
              <a:t>Scaling laws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672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3985-A4FA-E8CE-22EB-55A7DF8D7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FFC6-B775-CE44-8273-59858764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E5B7B-9565-4B68-B5DE-9A3FDFCE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"the cat sat on the _____"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5A287-DD3D-65D7-6EB7-832F6573BAFB}"/>
              </a:ext>
            </a:extLst>
          </p:cNvPr>
          <p:cNvSpPr txBox="1"/>
          <p:nvPr/>
        </p:nvSpPr>
        <p:spPr>
          <a:xfrm>
            <a:off x="8408735" y="1825417"/>
            <a:ext cx="1748582" cy="584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i="1">
                <a:latin typeface="Palatino Linotype"/>
              </a:rPr>
              <a:t>T = 99.0</a:t>
            </a:r>
            <a:endParaRPr lang="en-US"/>
          </a:p>
        </p:txBody>
      </p:sp>
      <p:pic>
        <p:nvPicPr>
          <p:cNvPr id="11" name="Picture 10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34788AD9-DD7C-38DA-F333-40915633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67001"/>
            <a:ext cx="4967655" cy="3729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D0DDE-E827-3C57-3027-3B7F4B8EE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34" y="3999047"/>
            <a:ext cx="1731416" cy="637397"/>
          </a:xfrm>
          <a:prstGeom prst="rect">
            <a:avLst/>
          </a:prstGeom>
        </p:spPr>
      </p:pic>
      <p:pic>
        <p:nvPicPr>
          <p:cNvPr id="6" name="Picture 5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3C91EC0F-1B0E-9D1B-AF37-592AE9E0B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711" y="2674326"/>
            <a:ext cx="4953001" cy="37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968E-1A74-2906-EE37-CEB165AB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Softmax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9CE8-C849-F2F0-8A6C-FA9E5A6F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err="1"/>
              <a:t>Softmax</a:t>
            </a:r>
            <a:r>
              <a:rPr lang="en-GB"/>
              <a:t> converts raw logits to a probability distribution</a:t>
            </a:r>
            <a:endParaRPr lang="en-US"/>
          </a:p>
          <a:p>
            <a:r>
              <a:rPr lang="en-GB"/>
              <a:t>Changing the temperature parameter alters the entropy of the distribution</a:t>
            </a:r>
          </a:p>
        </p:txBody>
      </p:sp>
      <p:pic>
        <p:nvPicPr>
          <p:cNvPr id="5" name="Screencast from 2025-07-31 14-28-21">
            <a:hlinkClick r:id="" action="ppaction://media"/>
            <a:extLst>
              <a:ext uri="{FF2B5EF4-FFF2-40B4-BE49-F238E27FC236}">
                <a16:creationId xmlns:a16="http://schemas.microsoft.com/office/drawing/2014/main" id="{A2C5061E-E644-530E-C1D0-7A3ED43B43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2681" y="3220427"/>
            <a:ext cx="8566639" cy="33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126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1D87-9865-8A8C-8F92-652DD737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018BD-36F0-04BC-AAC7-E105E1A21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>
                <a:solidFill>
                  <a:srgbClr val="7030A0"/>
                </a:solidFill>
              </a:rPr>
              <a:t>Greedy sampling</a:t>
            </a:r>
            <a:r>
              <a:rPr lang="en-GB"/>
              <a:t> Pick the top score</a:t>
            </a:r>
            <a:endParaRPr lang="en-US"/>
          </a:p>
          <a:p>
            <a:pPr marL="0" indent="0">
              <a:buNone/>
            </a:pPr>
            <a:r>
              <a:rPr lang="en-GB" b="1">
                <a:solidFill>
                  <a:srgbClr val="7030A0"/>
                </a:solidFill>
              </a:rPr>
              <a:t>Top-p 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The cumulative probability cutoff for token selection. Lower values mean sampling from a smaller, more top-weighted nucleus.</a:t>
            </a:r>
          </a:p>
          <a:p>
            <a:pPr marL="0" indent="0">
              <a:buNone/>
            </a:pPr>
            <a:r>
              <a:rPr lang="en-GB" b="1">
                <a:solidFill>
                  <a:srgbClr val="7030A0"/>
                </a:solidFill>
              </a:rPr>
              <a:t>Top-k</a:t>
            </a:r>
            <a:r>
              <a:rPr lang="en-GB"/>
              <a:t> 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Sample from the k most likely next tokens at each step. Lower k focuses on higher probability tokens.</a:t>
            </a:r>
          </a:p>
          <a:p>
            <a:pPr marL="0" indent="0">
              <a:buNone/>
            </a:pPr>
            <a:endParaRPr lang="en-GB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GB" i="1">
                <a:solidFill>
                  <a:srgbClr val="000000"/>
                </a:solidFill>
              </a:rPr>
              <a:t>In OpenAI models, setting T = 0 essentially does greedy sampling, and top-k is not exposed</a:t>
            </a:r>
          </a:p>
        </p:txBody>
      </p:sp>
    </p:spTree>
    <p:extLst>
      <p:ext uri="{BB962C8B-B14F-4D97-AF65-F5344CB8AC3E}">
        <p14:creationId xmlns:p14="http://schemas.microsoft.com/office/powerpoint/2010/main" val="8876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F8B1-875F-ED0F-7654-4D298333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wait...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140AD-0DAB-330E-800A-A7A141EE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We said we needed an object of size: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Consolas"/>
              </a:rPr>
              <a:t>[</a:t>
            </a:r>
            <a:r>
              <a:rPr lang="en-GB" dirty="0" err="1">
                <a:solidFill>
                  <a:schemeClr val="bg2">
                    <a:lumMod val="49000"/>
                  </a:schemeClr>
                </a:solidFill>
                <a:latin typeface="Consolas"/>
              </a:rPr>
              <a:t>sequence_length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Consolas"/>
              </a:rPr>
              <a:t>, </a:t>
            </a:r>
            <a:r>
              <a:rPr lang="en-GB" dirty="0" err="1">
                <a:solidFill>
                  <a:schemeClr val="bg2">
                    <a:lumMod val="49000"/>
                  </a:schemeClr>
                </a:solidFill>
                <a:latin typeface="Consolas"/>
              </a:rPr>
              <a:t>vocab_size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Consolas"/>
              </a:rPr>
              <a:t>]</a:t>
            </a:r>
            <a:endParaRPr lang="en-GB" dirty="0">
              <a:solidFill>
                <a:schemeClr val="bg2">
                  <a:lumMod val="49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all we've done is describe a </a:t>
            </a:r>
            <a:r>
              <a:rPr lang="en-GB" dirty="0" err="1"/>
              <a:t>Softmax</a:t>
            </a:r>
            <a:r>
              <a:rPr lang="en-GB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2683247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ECD85-D113-8F83-D065-59F46DD1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Just use a linear layer</a:t>
            </a:r>
          </a:p>
        </p:txBody>
      </p:sp>
      <p:pic>
        <p:nvPicPr>
          <p:cNvPr id="4" name="Picture 3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86ABA59D-AC73-D3B6-0BC8-03C37259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404" y="647247"/>
            <a:ext cx="5565734" cy="53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5963-C496-8CE5-D25A-C6D155E0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Training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97826D-35B5-A604-C501-C1E1ACA3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83" y="1656859"/>
            <a:ext cx="5793211" cy="3543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EA9FC9-87BC-9A63-0B74-AB8FC13A57B8}"/>
              </a:ext>
            </a:extLst>
          </p:cNvPr>
          <p:cNvSpPr/>
          <p:nvPr/>
        </p:nvSpPr>
        <p:spPr>
          <a:xfrm>
            <a:off x="4915587" y="2039801"/>
            <a:ext cx="1638529" cy="13877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8A522-D6D4-228F-753D-5F86EAC72AF8}"/>
              </a:ext>
            </a:extLst>
          </p:cNvPr>
          <p:cNvSpPr txBox="1"/>
          <p:nvPr/>
        </p:nvSpPr>
        <p:spPr>
          <a:xfrm>
            <a:off x="7650737" y="1662327"/>
            <a:ext cx="1862477" cy="14722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~200k books</a:t>
            </a:r>
          </a:p>
          <a:p>
            <a:endParaRPr lang="en-GB"/>
          </a:p>
          <a:p>
            <a:r>
              <a:rPr lang="en-GB"/>
              <a:t>~27B Tokens</a:t>
            </a:r>
          </a:p>
          <a:p>
            <a:endParaRPr lang="en-GB"/>
          </a:p>
          <a:p>
            <a:r>
              <a:rPr lang="en-GB"/>
              <a:t>~110GB</a:t>
            </a:r>
            <a:endParaRPr lang="en-GB" sz="1100">
              <a:latin typeface="Calibri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726AA-192B-73CA-879C-85934B8C8DF1}"/>
              </a:ext>
            </a:extLst>
          </p:cNvPr>
          <p:cNvSpPr txBox="1"/>
          <p:nvPr/>
        </p:nvSpPr>
        <p:spPr>
          <a:xfrm>
            <a:off x="7655850" y="3938098"/>
            <a:ext cx="1862477" cy="14773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70C0"/>
                </a:solidFill>
              </a:rPr>
              <a:t>Llama 3 </a:t>
            </a:r>
          </a:p>
          <a:p>
            <a:endParaRPr lang="en-GB"/>
          </a:p>
          <a:p>
            <a:r>
              <a:rPr lang="en-GB"/>
              <a:t>~15T tokens</a:t>
            </a:r>
          </a:p>
          <a:p>
            <a:endParaRPr lang="en-GB"/>
          </a:p>
          <a:p>
            <a:r>
              <a:rPr lang="en-GB"/>
              <a:t>~44TB</a:t>
            </a:r>
            <a:endParaRPr lang="en-GB" sz="110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16CA88-010A-BB63-3F16-0D9847D70BFC}"/>
              </a:ext>
            </a:extLst>
          </p:cNvPr>
          <p:cNvCxnSpPr/>
          <p:nvPr/>
        </p:nvCxnSpPr>
        <p:spPr>
          <a:xfrm flipH="1">
            <a:off x="4911036" y="1665933"/>
            <a:ext cx="2742896" cy="370832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9CAC48-B669-05FD-44CD-9873986865DD}"/>
              </a:ext>
            </a:extLst>
          </p:cNvPr>
          <p:cNvCxnSpPr>
            <a:cxnSpLocks/>
          </p:cNvCxnSpPr>
          <p:nvPr/>
        </p:nvCxnSpPr>
        <p:spPr>
          <a:xfrm flipH="1">
            <a:off x="6542431" y="3143905"/>
            <a:ext cx="2983258" cy="278779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0BF267-CA41-547E-2CB0-BF00509EE461}"/>
              </a:ext>
            </a:extLst>
          </p:cNvPr>
          <p:cNvSpPr txBox="1"/>
          <p:nvPr/>
        </p:nvSpPr>
        <p:spPr>
          <a:xfrm>
            <a:off x="9870241" y="3271895"/>
            <a:ext cx="15823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i="1">
                <a:solidFill>
                  <a:srgbClr val="C00000"/>
                </a:solidFill>
              </a:rPr>
              <a:t>&lt; 0.2%!!</a:t>
            </a:r>
          </a:p>
        </p:txBody>
      </p:sp>
    </p:spTree>
    <p:extLst>
      <p:ext uri="{BB962C8B-B14F-4D97-AF65-F5344CB8AC3E}">
        <p14:creationId xmlns:p14="http://schemas.microsoft.com/office/powerpoint/2010/main" val="120674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0C37-E568-F188-BD32-F1099E31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Scaling laws</a:t>
            </a:r>
          </a:p>
        </p:txBody>
      </p:sp>
      <p:pic>
        <p:nvPicPr>
          <p:cNvPr id="4" name="Picture 3" descr="A graph of a graph of a number of datasets&#10;&#10;Description automatically generated with medium confidence">
            <a:extLst>
              <a:ext uri="{FF2B5EF4-FFF2-40B4-BE49-F238E27FC236}">
                <a16:creationId xmlns:a16="http://schemas.microsoft.com/office/drawing/2014/main" id="{C727DE33-14D5-EE20-03E6-BB02440C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8" y="1795463"/>
            <a:ext cx="77819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6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8F9C-3A27-79A2-38CF-059CB0C2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Emergence</a:t>
            </a:r>
          </a:p>
        </p:txBody>
      </p:sp>
      <p:pic>
        <p:nvPicPr>
          <p:cNvPr id="4" name="Picture 3" descr="A group of graphs showing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50F2EF8B-F037-5E8B-C751-B068420A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8" y="1692765"/>
            <a:ext cx="76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4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at and dog classification&#10;&#10;AI-generated content may be incorrect.">
            <a:extLst>
              <a:ext uri="{FF2B5EF4-FFF2-40B4-BE49-F238E27FC236}">
                <a16:creationId xmlns:a16="http://schemas.microsoft.com/office/drawing/2014/main" id="{C2793E0E-C5F8-C541-ECDF-07A26B0E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79" y="432288"/>
            <a:ext cx="8536243" cy="59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29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834C753E-A2EA-C548-321E-831545D7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980" y="2043112"/>
            <a:ext cx="7011867" cy="3922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387CD-5125-AB22-E0A7-43F42150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Neural networks</a:t>
            </a:r>
          </a:p>
        </p:txBody>
      </p:sp>
      <p:pic>
        <p:nvPicPr>
          <p:cNvPr id="4" name="Picture 3" descr="A close up of a cat&#10;&#10;AI-generated content may be incorrect.">
            <a:extLst>
              <a:ext uri="{FF2B5EF4-FFF2-40B4-BE49-F238E27FC236}">
                <a16:creationId xmlns:a16="http://schemas.microsoft.com/office/drawing/2014/main" id="{57E2C85A-524C-8C8A-16E4-0B0508EA9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4" y="3143250"/>
            <a:ext cx="2601058" cy="172182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C45873-E04F-CE5C-F82A-019501AC9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71439"/>
              </p:ext>
            </p:extLst>
          </p:nvPr>
        </p:nvGraphicFramePr>
        <p:xfrm>
          <a:off x="3367160" y="1982607"/>
          <a:ext cx="754583" cy="4050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583">
                  <a:extLst>
                    <a:ext uri="{9D8B030D-6E8A-4147-A177-3AD203B41FA5}">
                      <a16:colId xmlns:a16="http://schemas.microsoft.com/office/drawing/2014/main" val="740337855"/>
                    </a:ext>
                  </a:extLst>
                </a:gridCol>
              </a:tblGrid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317749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61537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231119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317820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16451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321375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36553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39508"/>
                  </a:ext>
                </a:extLst>
              </a:tr>
            </a:tbl>
          </a:graphicData>
        </a:graphic>
      </p:graphicFrame>
      <p:sp>
        <p:nvSpPr>
          <p:cNvPr id="7" name="Arrow: Bent 6">
            <a:extLst>
              <a:ext uri="{FF2B5EF4-FFF2-40B4-BE49-F238E27FC236}">
                <a16:creationId xmlns:a16="http://schemas.microsoft.com/office/drawing/2014/main" id="{9EC71AC6-B98E-4216-BD20-2F274DF683A0}"/>
              </a:ext>
            </a:extLst>
          </p:cNvPr>
          <p:cNvSpPr/>
          <p:nvPr/>
        </p:nvSpPr>
        <p:spPr>
          <a:xfrm>
            <a:off x="1033823" y="2166327"/>
            <a:ext cx="2016114" cy="788117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D7D9A-8117-EA97-CFB5-63B8064052A4}"/>
              </a:ext>
            </a:extLst>
          </p:cNvPr>
          <p:cNvSpPr txBox="1"/>
          <p:nvPr/>
        </p:nvSpPr>
        <p:spPr>
          <a:xfrm>
            <a:off x="1528466" y="1858286"/>
            <a:ext cx="10304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Unravel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4231F1B-BA8D-780C-C66C-99CB59378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49014"/>
              </p:ext>
            </p:extLst>
          </p:nvPr>
        </p:nvGraphicFramePr>
        <p:xfrm>
          <a:off x="10276449" y="3726414"/>
          <a:ext cx="1596592" cy="1190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296">
                  <a:extLst>
                    <a:ext uri="{9D8B030D-6E8A-4147-A177-3AD203B41FA5}">
                      <a16:colId xmlns:a16="http://schemas.microsoft.com/office/drawing/2014/main" val="4112193143"/>
                    </a:ext>
                  </a:extLst>
                </a:gridCol>
                <a:gridCol w="798296">
                  <a:extLst>
                    <a:ext uri="{9D8B030D-6E8A-4147-A177-3AD203B41FA5}">
                      <a16:colId xmlns:a16="http://schemas.microsoft.com/office/drawing/2014/main" val="1312779470"/>
                    </a:ext>
                  </a:extLst>
                </a:gridCol>
              </a:tblGrid>
              <a:tr h="396959">
                <a:tc>
                  <a:txBody>
                    <a:bodyPr/>
                    <a:lstStyle/>
                    <a:p>
                      <a:r>
                        <a:rPr lang="en-GB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633190"/>
                  </a:ext>
                </a:extLst>
              </a:tr>
              <a:tr h="396959">
                <a:tc>
                  <a:txBody>
                    <a:bodyPr/>
                    <a:lstStyle/>
                    <a:p>
                      <a:r>
                        <a:rPr lang="en-GB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92626"/>
                  </a:ext>
                </a:extLst>
              </a:tr>
              <a:tr h="396959">
                <a:tc>
                  <a:txBody>
                    <a:bodyPr/>
                    <a:lstStyle/>
                    <a:p>
                      <a:r>
                        <a:rPr lang="en-GB"/>
                        <a:t>goose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00899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0B77563-52CD-47E0-EAC2-A26B1368ABDD}"/>
              </a:ext>
            </a:extLst>
          </p:cNvPr>
          <p:cNvSpPr/>
          <p:nvPr/>
        </p:nvSpPr>
        <p:spPr>
          <a:xfrm>
            <a:off x="4747033" y="2499955"/>
            <a:ext cx="5108340" cy="634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7030A0"/>
                </a:solidFill>
              </a:rPr>
              <a:t>dog-cat-goose classifier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10A5042-E843-2B74-C61C-58D8E20B2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485309"/>
              </p:ext>
            </p:extLst>
          </p:nvPr>
        </p:nvGraphicFramePr>
        <p:xfrm>
          <a:off x="10274984" y="1263102"/>
          <a:ext cx="1596592" cy="1190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296">
                  <a:extLst>
                    <a:ext uri="{9D8B030D-6E8A-4147-A177-3AD203B41FA5}">
                      <a16:colId xmlns:a16="http://schemas.microsoft.com/office/drawing/2014/main" val="4112193143"/>
                    </a:ext>
                  </a:extLst>
                </a:gridCol>
                <a:gridCol w="798296">
                  <a:extLst>
                    <a:ext uri="{9D8B030D-6E8A-4147-A177-3AD203B41FA5}">
                      <a16:colId xmlns:a16="http://schemas.microsoft.com/office/drawing/2014/main" val="1312779470"/>
                    </a:ext>
                  </a:extLst>
                </a:gridCol>
              </a:tblGrid>
              <a:tr h="396959">
                <a:tc>
                  <a:txBody>
                    <a:bodyPr/>
                    <a:lstStyle/>
                    <a:p>
                      <a:r>
                        <a:rPr lang="en-GB" b="0" i="0">
                          <a:solidFill>
                            <a:schemeClr val="accent6">
                              <a:lumMod val="49000"/>
                            </a:schemeClr>
                          </a:solidFill>
                        </a:rPr>
                        <a:t>dog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i="0">
                          <a:solidFill>
                            <a:schemeClr val="accent6">
                              <a:lumMod val="49000"/>
                            </a:schemeClr>
                          </a:solidFill>
                        </a:rPr>
                        <a:t>0.00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633190"/>
                  </a:ext>
                </a:extLst>
              </a:tr>
              <a:tr h="396958">
                <a:tc>
                  <a:txBody>
                    <a:bodyPr/>
                    <a:lstStyle/>
                    <a:p>
                      <a:r>
                        <a:rPr lang="en-GB" b="0" i="0">
                          <a:solidFill>
                            <a:schemeClr val="accent6">
                              <a:lumMod val="49000"/>
                            </a:schemeClr>
                          </a:solidFill>
                        </a:rPr>
                        <a:t>cat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i="0">
                          <a:solidFill>
                            <a:schemeClr val="accent6">
                              <a:lumMod val="49000"/>
                            </a:schemeClr>
                          </a:solidFill>
                        </a:rPr>
                        <a:t>1.00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2626"/>
                  </a:ext>
                </a:extLst>
              </a:tr>
              <a:tr h="396959">
                <a:tc>
                  <a:txBody>
                    <a:bodyPr/>
                    <a:lstStyle/>
                    <a:p>
                      <a:r>
                        <a:rPr lang="en-GB" b="0" i="0">
                          <a:solidFill>
                            <a:schemeClr val="accent6">
                              <a:lumMod val="49000"/>
                            </a:schemeClr>
                          </a:solidFill>
                        </a:rPr>
                        <a:t>goose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i="0">
                          <a:solidFill>
                            <a:schemeClr val="accent6">
                              <a:lumMod val="49000"/>
                            </a:schemeClr>
                          </a:solidFill>
                        </a:rPr>
                        <a:t>0.00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008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2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DFEE31-F7BB-195F-86A7-98F4F769C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206653" cy="68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47AE1-D02F-5387-0FF9-46559B651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34C5C863-682E-DC99-28FB-00FF64F4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980" y="2043112"/>
            <a:ext cx="7011867" cy="3922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4A9AF-F8CE-F7A0-784B-72F02B07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Neural networks</a:t>
            </a:r>
          </a:p>
        </p:txBody>
      </p:sp>
      <p:pic>
        <p:nvPicPr>
          <p:cNvPr id="4" name="Picture 3" descr="A close up of a cat&#10;&#10;AI-generated content may be incorrect.">
            <a:extLst>
              <a:ext uri="{FF2B5EF4-FFF2-40B4-BE49-F238E27FC236}">
                <a16:creationId xmlns:a16="http://schemas.microsoft.com/office/drawing/2014/main" id="{D8213387-64B1-A27F-5AD5-14E67FD8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4" y="3143250"/>
            <a:ext cx="2601058" cy="172182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7B03FA-7750-4299-377A-427908BDDCA6}"/>
              </a:ext>
            </a:extLst>
          </p:cNvPr>
          <p:cNvGraphicFramePr>
            <a:graphicFrameLocks noGrp="1"/>
          </p:cNvGraphicFramePr>
          <p:nvPr/>
        </p:nvGraphicFramePr>
        <p:xfrm>
          <a:off x="3367160" y="1982607"/>
          <a:ext cx="754583" cy="4050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583">
                  <a:extLst>
                    <a:ext uri="{9D8B030D-6E8A-4147-A177-3AD203B41FA5}">
                      <a16:colId xmlns:a16="http://schemas.microsoft.com/office/drawing/2014/main" val="740337855"/>
                    </a:ext>
                  </a:extLst>
                </a:gridCol>
              </a:tblGrid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317749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661537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231119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317820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16451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321375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36553"/>
                  </a:ext>
                </a:extLst>
              </a:tr>
              <a:tr h="50632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39508"/>
                  </a:ext>
                </a:extLst>
              </a:tr>
            </a:tbl>
          </a:graphicData>
        </a:graphic>
      </p:graphicFrame>
      <p:sp>
        <p:nvSpPr>
          <p:cNvPr id="7" name="Arrow: Bent 6">
            <a:extLst>
              <a:ext uri="{FF2B5EF4-FFF2-40B4-BE49-F238E27FC236}">
                <a16:creationId xmlns:a16="http://schemas.microsoft.com/office/drawing/2014/main" id="{347E0C94-A27E-18D2-799D-4A6ACB90722F}"/>
              </a:ext>
            </a:extLst>
          </p:cNvPr>
          <p:cNvSpPr/>
          <p:nvPr/>
        </p:nvSpPr>
        <p:spPr>
          <a:xfrm>
            <a:off x="1033823" y="2166327"/>
            <a:ext cx="2016114" cy="788117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C4CC1-FCF1-BB2B-7CBD-443F058B742C}"/>
              </a:ext>
            </a:extLst>
          </p:cNvPr>
          <p:cNvSpPr txBox="1"/>
          <p:nvPr/>
        </p:nvSpPr>
        <p:spPr>
          <a:xfrm>
            <a:off x="1528466" y="1858286"/>
            <a:ext cx="10304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Unravel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21A5DE-A6CD-D386-38B7-50B2AD82E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70010"/>
              </p:ext>
            </p:extLst>
          </p:nvPr>
        </p:nvGraphicFramePr>
        <p:xfrm>
          <a:off x="10276449" y="3726414"/>
          <a:ext cx="1596592" cy="1190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8296">
                  <a:extLst>
                    <a:ext uri="{9D8B030D-6E8A-4147-A177-3AD203B41FA5}">
                      <a16:colId xmlns:a16="http://schemas.microsoft.com/office/drawing/2014/main" val="4112193143"/>
                    </a:ext>
                  </a:extLst>
                </a:gridCol>
                <a:gridCol w="798296">
                  <a:extLst>
                    <a:ext uri="{9D8B030D-6E8A-4147-A177-3AD203B41FA5}">
                      <a16:colId xmlns:a16="http://schemas.microsoft.com/office/drawing/2014/main" val="1312779470"/>
                    </a:ext>
                  </a:extLst>
                </a:gridCol>
              </a:tblGrid>
              <a:tr h="396959">
                <a:tc>
                  <a:txBody>
                    <a:bodyPr/>
                    <a:lstStyle/>
                    <a:p>
                      <a:r>
                        <a:rPr lang="en-GB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633190"/>
                  </a:ext>
                </a:extLst>
              </a:tr>
              <a:tr h="396959">
                <a:tc>
                  <a:txBody>
                    <a:bodyPr/>
                    <a:lstStyle/>
                    <a:p>
                      <a:r>
                        <a:rPr lang="en-GB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92626"/>
                  </a:ext>
                </a:extLst>
              </a:tr>
              <a:tr h="396959">
                <a:tc>
                  <a:txBody>
                    <a:bodyPr/>
                    <a:lstStyle/>
                    <a:p>
                      <a:r>
                        <a:rPr lang="en-GB"/>
                        <a:t>goose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00899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4FFB9AC-DE5F-52A2-EB49-0751540B1040}"/>
              </a:ext>
            </a:extLst>
          </p:cNvPr>
          <p:cNvSpPr/>
          <p:nvPr/>
        </p:nvSpPr>
        <p:spPr>
          <a:xfrm>
            <a:off x="4747033" y="2499955"/>
            <a:ext cx="5108340" cy="634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7030A0"/>
                </a:solidFill>
              </a:rPr>
              <a:t>dog-cat-goose classifier</a:t>
            </a:r>
          </a:p>
        </p:txBody>
      </p:sp>
    </p:spTree>
    <p:extLst>
      <p:ext uri="{BB962C8B-B14F-4D97-AF65-F5344CB8AC3E}">
        <p14:creationId xmlns:p14="http://schemas.microsoft.com/office/powerpoint/2010/main" val="40481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F0BAE-01F9-BCF7-10D3-80D0463B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C22F-6922-7631-5B3A-2674B97B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language model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42825B-B738-FB62-E623-AF21E8E9E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67963"/>
              </p:ext>
            </p:extLst>
          </p:nvPr>
        </p:nvGraphicFramePr>
        <p:xfrm>
          <a:off x="840105" y="2084451"/>
          <a:ext cx="691460" cy="3642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60">
                  <a:extLst>
                    <a:ext uri="{9D8B030D-6E8A-4147-A177-3AD203B41FA5}">
                      <a16:colId xmlns:a16="http://schemas.microsoft.com/office/drawing/2014/main" val="2454851643"/>
                    </a:ext>
                  </a:extLst>
                </a:gridCol>
              </a:tblGrid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50787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572371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1748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0640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32662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644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3A001EF-15A0-974A-FD9E-2D4519354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78768"/>
              </p:ext>
            </p:extLst>
          </p:nvPr>
        </p:nvGraphicFramePr>
        <p:xfrm>
          <a:off x="2240279" y="1474851"/>
          <a:ext cx="810523" cy="4856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523">
                  <a:extLst>
                    <a:ext uri="{9D8B030D-6E8A-4147-A177-3AD203B41FA5}">
                      <a16:colId xmlns:a16="http://schemas.microsoft.com/office/drawing/2014/main" val="2454851643"/>
                    </a:ext>
                  </a:extLst>
                </a:gridCol>
              </a:tblGrid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&lt;</a:t>
                      </a:r>
                      <a:r>
                        <a:rPr lang="en-GB" err="1"/>
                        <a:t>bos</a:t>
                      </a:r>
                      <a:r>
                        <a:rPr lang="en-GB"/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243534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50787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572371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1748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0640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32662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644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&lt;</a:t>
                      </a:r>
                      <a:r>
                        <a:rPr lang="en-GB" err="1"/>
                        <a:t>eos</a:t>
                      </a:r>
                      <a:r>
                        <a:rPr lang="en-GB"/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3753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13DBCA-0539-3208-76EB-98F3F6BC5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18645"/>
              </p:ext>
            </p:extLst>
          </p:nvPr>
        </p:nvGraphicFramePr>
        <p:xfrm>
          <a:off x="3802379" y="1474850"/>
          <a:ext cx="810523" cy="4856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523">
                  <a:extLst>
                    <a:ext uri="{9D8B030D-6E8A-4147-A177-3AD203B41FA5}">
                      <a16:colId xmlns:a16="http://schemas.microsoft.com/office/drawing/2014/main" val="2454851643"/>
                    </a:ext>
                  </a:extLst>
                </a:gridCol>
              </a:tblGrid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243534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50787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4937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572371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1748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0640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32662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13523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644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3753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1DD34C9-D5DF-D625-8863-B2AB85437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594523"/>
              </p:ext>
            </p:extLst>
          </p:nvPr>
        </p:nvGraphicFramePr>
        <p:xfrm>
          <a:off x="9563100" y="2085975"/>
          <a:ext cx="178684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420">
                  <a:extLst>
                    <a:ext uri="{9D8B030D-6E8A-4147-A177-3AD203B41FA5}">
                      <a16:colId xmlns:a16="http://schemas.microsoft.com/office/drawing/2014/main" val="2157992499"/>
                    </a:ext>
                  </a:extLst>
                </a:gridCol>
                <a:gridCol w="893420">
                  <a:extLst>
                    <a:ext uri="{9D8B030D-6E8A-4147-A177-3AD203B41FA5}">
                      <a16:colId xmlns:a16="http://schemas.microsoft.com/office/drawing/2014/main" val="2436964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was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34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5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hippo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87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5BCAD02-EE5C-0690-411E-480166917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56436"/>
              </p:ext>
            </p:extLst>
          </p:nvPr>
        </p:nvGraphicFramePr>
        <p:xfrm>
          <a:off x="9534525" y="4305300"/>
          <a:ext cx="17868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420">
                  <a:extLst>
                    <a:ext uri="{9D8B030D-6E8A-4147-A177-3AD203B41FA5}">
                      <a16:colId xmlns:a16="http://schemas.microsoft.com/office/drawing/2014/main" val="2157992499"/>
                    </a:ext>
                  </a:extLst>
                </a:gridCol>
                <a:gridCol w="893420">
                  <a:extLst>
                    <a:ext uri="{9D8B030D-6E8A-4147-A177-3AD203B41FA5}">
                      <a16:colId xmlns:a16="http://schemas.microsoft.com/office/drawing/2014/main" val="2436964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0.54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874"/>
                  </a:ext>
                </a:extLst>
              </a:tr>
            </a:tbl>
          </a:graphicData>
        </a:graphic>
      </p:graphicFrame>
      <p:pic>
        <p:nvPicPr>
          <p:cNvPr id="16" name="Picture 15" descr="Generated image">
            <a:extLst>
              <a:ext uri="{FF2B5EF4-FFF2-40B4-BE49-F238E27FC236}">
                <a16:creationId xmlns:a16="http://schemas.microsoft.com/office/drawing/2014/main" id="{D604C1EC-4222-69DA-CC42-7D6CE636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38" y="2081213"/>
            <a:ext cx="2028825" cy="3095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4FD455C-2EAF-0347-61E9-7CC5071D9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54913"/>
              </p:ext>
            </p:extLst>
          </p:nvPr>
        </p:nvGraphicFramePr>
        <p:xfrm>
          <a:off x="5288279" y="1474850"/>
          <a:ext cx="810523" cy="4249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523">
                  <a:extLst>
                    <a:ext uri="{9D8B030D-6E8A-4147-A177-3AD203B41FA5}">
                      <a16:colId xmlns:a16="http://schemas.microsoft.com/office/drawing/2014/main" val="2454851643"/>
                    </a:ext>
                  </a:extLst>
                </a:gridCol>
              </a:tblGrid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243534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50787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4937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572371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1748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0640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32662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7030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D79510A-59CD-2B2F-447B-19B259840DAE}"/>
              </a:ext>
            </a:extLst>
          </p:cNvPr>
          <p:cNvSpPr txBox="1"/>
          <p:nvPr/>
        </p:nvSpPr>
        <p:spPr>
          <a:xfrm>
            <a:off x="10020120" y="3298087"/>
            <a:ext cx="8169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•</a:t>
            </a:r>
            <a:endParaRPr lang="en-US"/>
          </a:p>
          <a:p>
            <a:pPr algn="ctr"/>
            <a:r>
              <a:rPr lang="en-GB"/>
              <a:t>•</a:t>
            </a:r>
          </a:p>
          <a:p>
            <a:pPr algn="ctr"/>
            <a:r>
              <a:rPr lang="en-GB"/>
              <a:t>•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F836DE-5FC2-429A-B112-EC1D886F544E}"/>
              </a:ext>
            </a:extLst>
          </p:cNvPr>
          <p:cNvSpPr/>
          <p:nvPr/>
        </p:nvSpPr>
        <p:spPr>
          <a:xfrm>
            <a:off x="1534283" y="3744726"/>
            <a:ext cx="776983" cy="33322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A20D30C-751C-BF22-4EF4-DCAEB7CB54A5}"/>
              </a:ext>
            </a:extLst>
          </p:cNvPr>
          <p:cNvSpPr/>
          <p:nvPr/>
        </p:nvSpPr>
        <p:spPr>
          <a:xfrm>
            <a:off x="3048757" y="3744726"/>
            <a:ext cx="796033" cy="33322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29F320-481D-BBDF-9098-CE1552590EE2}"/>
              </a:ext>
            </a:extLst>
          </p:cNvPr>
          <p:cNvSpPr/>
          <p:nvPr/>
        </p:nvSpPr>
        <p:spPr>
          <a:xfrm>
            <a:off x="4610857" y="3735201"/>
            <a:ext cx="748408" cy="34275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12CE7A2-B0B9-48FA-D3A6-E3E6934B96EA}"/>
              </a:ext>
            </a:extLst>
          </p:cNvPr>
          <p:cNvSpPr/>
          <p:nvPr/>
        </p:nvSpPr>
        <p:spPr>
          <a:xfrm>
            <a:off x="6096757" y="3725676"/>
            <a:ext cx="748408" cy="34275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BFDBCF9-63F7-DD86-7695-799A77FE0427}"/>
              </a:ext>
            </a:extLst>
          </p:cNvPr>
          <p:cNvSpPr/>
          <p:nvPr/>
        </p:nvSpPr>
        <p:spPr>
          <a:xfrm>
            <a:off x="8782807" y="3725676"/>
            <a:ext cx="748408" cy="34275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ACDD33-AD34-E457-B435-8917F7EB2D91}"/>
              </a:ext>
            </a:extLst>
          </p:cNvPr>
          <p:cNvSpPr/>
          <p:nvPr/>
        </p:nvSpPr>
        <p:spPr>
          <a:xfrm>
            <a:off x="9475490" y="4218232"/>
            <a:ext cx="1910749" cy="521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1EB94B09-A333-CE43-1B39-D30837ECA6EB}"/>
              </a:ext>
            </a:extLst>
          </p:cNvPr>
          <p:cNvSpPr/>
          <p:nvPr/>
        </p:nvSpPr>
        <p:spPr>
          <a:xfrm rot="10800000">
            <a:off x="6182521" y="4873765"/>
            <a:ext cx="4337923" cy="687318"/>
          </a:xfrm>
          <a:prstGeom prst="ben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66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2595-4C05-6A0E-59E6-5B768D84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6B15-1A80-2EFF-42A1-B82D19E3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language model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A34A1E-7B8A-D055-4783-F7F256D0E436}"/>
              </a:ext>
            </a:extLst>
          </p:cNvPr>
          <p:cNvGraphicFramePr>
            <a:graphicFrameLocks noGrp="1"/>
          </p:cNvGraphicFramePr>
          <p:nvPr/>
        </p:nvGraphicFramePr>
        <p:xfrm>
          <a:off x="840105" y="2084451"/>
          <a:ext cx="691460" cy="3642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60">
                  <a:extLst>
                    <a:ext uri="{9D8B030D-6E8A-4147-A177-3AD203B41FA5}">
                      <a16:colId xmlns:a16="http://schemas.microsoft.com/office/drawing/2014/main" val="2454851643"/>
                    </a:ext>
                  </a:extLst>
                </a:gridCol>
              </a:tblGrid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50787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572371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1748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0640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32662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644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6882BAF-7AEE-7F5B-3EA0-3E4415EA95CA}"/>
              </a:ext>
            </a:extLst>
          </p:cNvPr>
          <p:cNvGraphicFramePr>
            <a:graphicFrameLocks noGrp="1"/>
          </p:cNvGraphicFramePr>
          <p:nvPr/>
        </p:nvGraphicFramePr>
        <p:xfrm>
          <a:off x="2240279" y="1474851"/>
          <a:ext cx="810523" cy="4856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523">
                  <a:extLst>
                    <a:ext uri="{9D8B030D-6E8A-4147-A177-3AD203B41FA5}">
                      <a16:colId xmlns:a16="http://schemas.microsoft.com/office/drawing/2014/main" val="2454851643"/>
                    </a:ext>
                  </a:extLst>
                </a:gridCol>
              </a:tblGrid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&lt;</a:t>
                      </a:r>
                      <a:r>
                        <a:rPr lang="en-GB" err="1"/>
                        <a:t>bos</a:t>
                      </a:r>
                      <a:r>
                        <a:rPr lang="en-GB"/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243534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50787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572371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1748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0640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32662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644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&lt;</a:t>
                      </a:r>
                      <a:r>
                        <a:rPr lang="en-GB" err="1"/>
                        <a:t>eos</a:t>
                      </a:r>
                      <a:r>
                        <a:rPr lang="en-GB"/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3753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A36F99-9FF7-F142-7C06-B61FB82FB745}"/>
              </a:ext>
            </a:extLst>
          </p:cNvPr>
          <p:cNvGraphicFramePr>
            <a:graphicFrameLocks noGrp="1"/>
          </p:cNvGraphicFramePr>
          <p:nvPr/>
        </p:nvGraphicFramePr>
        <p:xfrm>
          <a:off x="3802379" y="1474850"/>
          <a:ext cx="810523" cy="4856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523">
                  <a:extLst>
                    <a:ext uri="{9D8B030D-6E8A-4147-A177-3AD203B41FA5}">
                      <a16:colId xmlns:a16="http://schemas.microsoft.com/office/drawing/2014/main" val="2454851643"/>
                    </a:ext>
                  </a:extLst>
                </a:gridCol>
              </a:tblGrid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243534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50787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4937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572371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1748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0640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32662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13523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644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3753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EF5A197-B329-81A4-381B-DAA5890A9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3897"/>
              </p:ext>
            </p:extLst>
          </p:nvPr>
        </p:nvGraphicFramePr>
        <p:xfrm>
          <a:off x="9563100" y="2085975"/>
          <a:ext cx="178684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420">
                  <a:extLst>
                    <a:ext uri="{9D8B030D-6E8A-4147-A177-3AD203B41FA5}">
                      <a16:colId xmlns:a16="http://schemas.microsoft.com/office/drawing/2014/main" val="2157992499"/>
                    </a:ext>
                  </a:extLst>
                </a:gridCol>
                <a:gridCol w="893420">
                  <a:extLst>
                    <a:ext uri="{9D8B030D-6E8A-4147-A177-3AD203B41FA5}">
                      <a16:colId xmlns:a16="http://schemas.microsoft.com/office/drawing/2014/main" val="2436964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has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34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eating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5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while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87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A3B30F2-7ADC-B309-68B6-42D7013BD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93607"/>
              </p:ext>
            </p:extLst>
          </p:nvPr>
        </p:nvGraphicFramePr>
        <p:xfrm>
          <a:off x="9534525" y="4305300"/>
          <a:ext cx="17868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420">
                  <a:extLst>
                    <a:ext uri="{9D8B030D-6E8A-4147-A177-3AD203B41FA5}">
                      <a16:colId xmlns:a16="http://schemas.microsoft.com/office/drawing/2014/main" val="2157992499"/>
                    </a:ext>
                  </a:extLst>
                </a:gridCol>
                <a:gridCol w="893420">
                  <a:extLst>
                    <a:ext uri="{9D8B030D-6E8A-4147-A177-3AD203B41FA5}">
                      <a16:colId xmlns:a16="http://schemas.microsoft.com/office/drawing/2014/main" val="2436964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&lt;</a:t>
                      </a:r>
                      <a:r>
                        <a:rPr lang="en-GB" err="1"/>
                        <a:t>eos</a:t>
                      </a:r>
                      <a:r>
                        <a:rPr lang="en-GB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0.54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874"/>
                  </a:ext>
                </a:extLst>
              </a:tr>
            </a:tbl>
          </a:graphicData>
        </a:graphic>
      </p:graphicFrame>
      <p:pic>
        <p:nvPicPr>
          <p:cNvPr id="16" name="Picture 15" descr="Generated image">
            <a:extLst>
              <a:ext uri="{FF2B5EF4-FFF2-40B4-BE49-F238E27FC236}">
                <a16:creationId xmlns:a16="http://schemas.microsoft.com/office/drawing/2014/main" id="{00F1288C-6E47-BFAD-5AFB-7FEE5031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38" y="2081213"/>
            <a:ext cx="2028825" cy="3095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64CEE3-919D-8BB6-8C25-C55693BBC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23423"/>
              </p:ext>
            </p:extLst>
          </p:nvPr>
        </p:nvGraphicFramePr>
        <p:xfrm>
          <a:off x="5288279" y="1474850"/>
          <a:ext cx="810523" cy="4856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523">
                  <a:extLst>
                    <a:ext uri="{9D8B030D-6E8A-4147-A177-3AD203B41FA5}">
                      <a16:colId xmlns:a16="http://schemas.microsoft.com/office/drawing/2014/main" val="2454851643"/>
                    </a:ext>
                  </a:extLst>
                </a:gridCol>
              </a:tblGrid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243534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50787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4937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572371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1748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06408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326629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13523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703004"/>
                  </a:ext>
                </a:extLst>
              </a:tr>
              <a:tr h="6070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57406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CC14675-F106-FBE2-741B-018B08EDCACA}"/>
              </a:ext>
            </a:extLst>
          </p:cNvPr>
          <p:cNvSpPr txBox="1"/>
          <p:nvPr/>
        </p:nvSpPr>
        <p:spPr>
          <a:xfrm>
            <a:off x="10020120" y="3298087"/>
            <a:ext cx="8169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•</a:t>
            </a:r>
            <a:endParaRPr lang="en-US"/>
          </a:p>
          <a:p>
            <a:pPr algn="ctr"/>
            <a:r>
              <a:rPr lang="en-GB"/>
              <a:t>•</a:t>
            </a:r>
          </a:p>
          <a:p>
            <a:pPr algn="ctr"/>
            <a:r>
              <a:rPr lang="en-GB"/>
              <a:t>•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722D60-EB1B-B659-7041-26D6A4B0A8BD}"/>
              </a:ext>
            </a:extLst>
          </p:cNvPr>
          <p:cNvSpPr/>
          <p:nvPr/>
        </p:nvSpPr>
        <p:spPr>
          <a:xfrm>
            <a:off x="1534283" y="3744726"/>
            <a:ext cx="776983" cy="33322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50B9C55-E596-9ADE-C328-FCBCC11C8A20}"/>
              </a:ext>
            </a:extLst>
          </p:cNvPr>
          <p:cNvSpPr/>
          <p:nvPr/>
        </p:nvSpPr>
        <p:spPr>
          <a:xfrm>
            <a:off x="3048757" y="3744726"/>
            <a:ext cx="796033" cy="33322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9C47DE0-7B5B-4FC2-D5BE-22C18F0A1B9F}"/>
              </a:ext>
            </a:extLst>
          </p:cNvPr>
          <p:cNvSpPr/>
          <p:nvPr/>
        </p:nvSpPr>
        <p:spPr>
          <a:xfrm>
            <a:off x="4610857" y="3735201"/>
            <a:ext cx="748408" cy="34275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D54C077-E989-5C82-1E3E-1D1F30FEDC39}"/>
              </a:ext>
            </a:extLst>
          </p:cNvPr>
          <p:cNvSpPr/>
          <p:nvPr/>
        </p:nvSpPr>
        <p:spPr>
          <a:xfrm>
            <a:off x="6096757" y="3725676"/>
            <a:ext cx="748408" cy="34275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F9A249E-BEE8-EC6A-AD0B-83EAA70D4E7A}"/>
              </a:ext>
            </a:extLst>
          </p:cNvPr>
          <p:cNvSpPr/>
          <p:nvPr/>
        </p:nvSpPr>
        <p:spPr>
          <a:xfrm>
            <a:off x="8782807" y="3725676"/>
            <a:ext cx="748408" cy="34275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71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D063-2F65-5AF5-7EF4-83C03577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AE14-1881-A599-EFAC-5B9E8AAEB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During training, it is inefficient to do this on a per token basis</a:t>
            </a:r>
          </a:p>
          <a:p>
            <a:r>
              <a:rPr lang="en-GB"/>
              <a:t>The whole lot is stuffed into the model at the same time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F79875-3D0F-EFA2-423B-D2EF853AB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7952"/>
              </p:ext>
            </p:extLst>
          </p:nvPr>
        </p:nvGraphicFramePr>
        <p:xfrm>
          <a:off x="4000723" y="3067611"/>
          <a:ext cx="4187856" cy="3469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482">
                  <a:extLst>
                    <a:ext uri="{9D8B030D-6E8A-4147-A177-3AD203B41FA5}">
                      <a16:colId xmlns:a16="http://schemas.microsoft.com/office/drawing/2014/main" val="4237243896"/>
                    </a:ext>
                  </a:extLst>
                </a:gridCol>
                <a:gridCol w="523482">
                  <a:extLst>
                    <a:ext uri="{9D8B030D-6E8A-4147-A177-3AD203B41FA5}">
                      <a16:colId xmlns:a16="http://schemas.microsoft.com/office/drawing/2014/main" val="1026874203"/>
                    </a:ext>
                  </a:extLst>
                </a:gridCol>
                <a:gridCol w="523482">
                  <a:extLst>
                    <a:ext uri="{9D8B030D-6E8A-4147-A177-3AD203B41FA5}">
                      <a16:colId xmlns:a16="http://schemas.microsoft.com/office/drawing/2014/main" val="300906890"/>
                    </a:ext>
                  </a:extLst>
                </a:gridCol>
                <a:gridCol w="523482">
                  <a:extLst>
                    <a:ext uri="{9D8B030D-6E8A-4147-A177-3AD203B41FA5}">
                      <a16:colId xmlns:a16="http://schemas.microsoft.com/office/drawing/2014/main" val="3834903430"/>
                    </a:ext>
                  </a:extLst>
                </a:gridCol>
                <a:gridCol w="523482">
                  <a:extLst>
                    <a:ext uri="{9D8B030D-6E8A-4147-A177-3AD203B41FA5}">
                      <a16:colId xmlns:a16="http://schemas.microsoft.com/office/drawing/2014/main" val="1941520891"/>
                    </a:ext>
                  </a:extLst>
                </a:gridCol>
                <a:gridCol w="523482">
                  <a:extLst>
                    <a:ext uri="{9D8B030D-6E8A-4147-A177-3AD203B41FA5}">
                      <a16:colId xmlns:a16="http://schemas.microsoft.com/office/drawing/2014/main" val="2667278488"/>
                    </a:ext>
                  </a:extLst>
                </a:gridCol>
                <a:gridCol w="523482">
                  <a:extLst>
                    <a:ext uri="{9D8B030D-6E8A-4147-A177-3AD203B41FA5}">
                      <a16:colId xmlns:a16="http://schemas.microsoft.com/office/drawing/2014/main" val="2721393563"/>
                    </a:ext>
                  </a:extLst>
                </a:gridCol>
                <a:gridCol w="523482">
                  <a:extLst>
                    <a:ext uri="{9D8B030D-6E8A-4147-A177-3AD203B41FA5}">
                      <a16:colId xmlns:a16="http://schemas.microsoft.com/office/drawing/2014/main" val="370281242"/>
                    </a:ext>
                  </a:extLst>
                </a:gridCol>
              </a:tblGrid>
              <a:tr h="433711"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&lt;</a:t>
                      </a:r>
                      <a:r>
                        <a:rPr lang="en-GB" sz="1000" err="1"/>
                        <a:t>bos</a:t>
                      </a:r>
                      <a:r>
                        <a:rPr lang="en-GB" sz="10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00"/>
                        <a:t>&lt;</a:t>
                      </a:r>
                      <a:r>
                        <a:rPr lang="en-GB" sz="1000" err="1"/>
                        <a:t>bos</a:t>
                      </a:r>
                      <a:r>
                        <a:rPr lang="en-GB" sz="1000"/>
                        <a:t>&gt;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&lt;</a:t>
                      </a:r>
                      <a:r>
                        <a:rPr lang="en-GB" sz="1000" err="1"/>
                        <a:t>bos</a:t>
                      </a:r>
                      <a:r>
                        <a:rPr lang="en-GB" sz="10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&lt;</a:t>
                      </a:r>
                      <a:r>
                        <a:rPr lang="en-GB" sz="1000" err="1"/>
                        <a:t>bos</a:t>
                      </a:r>
                      <a:r>
                        <a:rPr lang="en-GB" sz="10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&lt;</a:t>
                      </a:r>
                      <a:r>
                        <a:rPr lang="en-GB" sz="1000" err="1"/>
                        <a:t>bos</a:t>
                      </a:r>
                      <a:r>
                        <a:rPr lang="en-GB" sz="10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&lt;</a:t>
                      </a:r>
                      <a:r>
                        <a:rPr lang="en-GB" sz="1000" err="1"/>
                        <a:t>bos</a:t>
                      </a:r>
                      <a:r>
                        <a:rPr lang="en-GB" sz="10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&lt;</a:t>
                      </a:r>
                      <a:r>
                        <a:rPr lang="en-GB" sz="1000" err="1"/>
                        <a:t>bos</a:t>
                      </a:r>
                      <a:r>
                        <a:rPr lang="en-GB" sz="10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&lt;</a:t>
                      </a:r>
                      <a:r>
                        <a:rPr lang="en-GB" sz="1000" err="1"/>
                        <a:t>bos</a:t>
                      </a:r>
                      <a:r>
                        <a:rPr lang="en-GB" sz="1000"/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900914"/>
                  </a:ext>
                </a:extLst>
              </a:tr>
              <a:tr h="433711"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617464"/>
                  </a:ext>
                </a:extLst>
              </a:tr>
              <a:tr h="433711"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0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538856"/>
                  </a:ext>
                </a:extLst>
              </a:tr>
              <a:tr h="433711"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00"/>
                        <a:t>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202911"/>
                  </a:ext>
                </a:extLst>
              </a:tr>
              <a:tr h="433711"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00"/>
                        <a:t>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061334"/>
                  </a:ext>
                </a:extLst>
              </a:tr>
              <a:tr h="433711"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009049"/>
                  </a:ext>
                </a:extLst>
              </a:tr>
              <a:tr h="433711"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000"/>
                        <a:t>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219189"/>
                  </a:ext>
                </a:extLst>
              </a:tr>
              <a:tr h="433711"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&lt;</a:t>
                      </a:r>
                      <a:r>
                        <a:rPr lang="en-GB" sz="1000" err="1"/>
                        <a:t>eos</a:t>
                      </a:r>
                      <a:r>
                        <a:rPr lang="en-GB" sz="100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67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71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Output</vt:lpstr>
      <vt:lpstr>Overview</vt:lpstr>
      <vt:lpstr>PowerPoint Presentation</vt:lpstr>
      <vt:lpstr>Neural networks</vt:lpstr>
      <vt:lpstr>PowerPoint Presentation</vt:lpstr>
      <vt:lpstr>Neural networks</vt:lpstr>
      <vt:lpstr>The language model</vt:lpstr>
      <vt:lpstr>The language model</vt:lpstr>
      <vt:lpstr>The language model</vt:lpstr>
      <vt:lpstr>The final prediction</vt:lpstr>
      <vt:lpstr>Softmax</vt:lpstr>
      <vt:lpstr>Softmax</vt:lpstr>
      <vt:lpstr>Softmax</vt:lpstr>
      <vt:lpstr>Softmax</vt:lpstr>
      <vt:lpstr>Softmax</vt:lpstr>
      <vt:lpstr>Softmax</vt:lpstr>
      <vt:lpstr>Softmax</vt:lpstr>
      <vt:lpstr>Softmax</vt:lpstr>
      <vt:lpstr>Softmax</vt:lpstr>
      <vt:lpstr>Softmax</vt:lpstr>
      <vt:lpstr>Softmax</vt:lpstr>
      <vt:lpstr>Sampling</vt:lpstr>
      <vt:lpstr>But wait...</vt:lpstr>
      <vt:lpstr>Just use a linear layer</vt:lpstr>
      <vt:lpstr>Training data</vt:lpstr>
      <vt:lpstr>Scaling laws</vt:lpstr>
      <vt:lpstr>Emergence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39</cp:revision>
  <dcterms:created xsi:type="dcterms:W3CDTF">2025-07-29T08:44:33Z</dcterms:created>
  <dcterms:modified xsi:type="dcterms:W3CDTF">2025-09-09T19:47:36Z</dcterms:modified>
</cp:coreProperties>
</file>